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65" r:id="rId2"/>
    <p:sldId id="266" r:id="rId3"/>
    <p:sldId id="285" r:id="rId4"/>
    <p:sldId id="283" r:id="rId5"/>
    <p:sldId id="279" r:id="rId6"/>
    <p:sldId id="288" r:id="rId7"/>
    <p:sldId id="284" r:id="rId8"/>
    <p:sldId id="287" r:id="rId9"/>
    <p:sldId id="280" r:id="rId10"/>
    <p:sldId id="281" r:id="rId11"/>
    <p:sldId id="262" r:id="rId12"/>
    <p:sldId id="264" r:id="rId13"/>
    <p:sldId id="263" r:id="rId14"/>
    <p:sldId id="267" r:id="rId15"/>
    <p:sldId id="270" r:id="rId16"/>
    <p:sldId id="271" r:id="rId17"/>
    <p:sldId id="272" r:id="rId18"/>
    <p:sldId id="273" r:id="rId19"/>
    <p:sldId id="274" r:id="rId20"/>
    <p:sldId id="282" r:id="rId21"/>
    <p:sldId id="275" r:id="rId22"/>
    <p:sldId id="276" r:id="rId23"/>
    <p:sldId id="278" r:id="rId24"/>
    <p:sldId id="261" r:id="rId25"/>
    <p:sldId id="259" r:id="rId26"/>
    <p:sldId id="258" r:id="rId27"/>
    <p:sldId id="260" r:id="rId28"/>
  </p:sldIdLst>
  <p:sldSz cx="18288000" cy="264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E85102-2D3E-4537-91F0-8CF23219BCD5}">
          <p14:sldIdLst>
            <p14:sldId id="265"/>
            <p14:sldId id="266"/>
            <p14:sldId id="285"/>
            <p14:sldId id="283"/>
            <p14:sldId id="279"/>
            <p14:sldId id="288"/>
            <p14:sldId id="284"/>
            <p14:sldId id="287"/>
            <p14:sldId id="280"/>
            <p14:sldId id="281"/>
            <p14:sldId id="262"/>
            <p14:sldId id="264"/>
          </p14:sldIdLst>
        </p14:section>
        <p14:section name="previous results" id="{5459A81B-A767-48E3-8B6F-14A09CEA6FA7}">
          <p14:sldIdLst>
            <p14:sldId id="263"/>
            <p14:sldId id="267"/>
            <p14:sldId id="270"/>
            <p14:sldId id="271"/>
            <p14:sldId id="272"/>
            <p14:sldId id="273"/>
            <p14:sldId id="274"/>
            <p14:sldId id="282"/>
            <p14:sldId id="275"/>
            <p14:sldId id="276"/>
            <p14:sldId id="278"/>
          </p14:sldIdLst>
        </p14:section>
        <p14:section name="version 4.0" id="{AEBC0DC4-C05E-41F7-BC87-0552159F983B}">
          <p14:sldIdLst>
            <p14:sldId id="261"/>
            <p14:sldId id="259"/>
            <p14:sldId id="258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68C"/>
    <a:srgbClr val="7F7F7F"/>
    <a:srgbClr val="89D0F5"/>
    <a:srgbClr val="7D6C7E"/>
    <a:srgbClr val="449544"/>
    <a:srgbClr val="33FFCC"/>
    <a:srgbClr val="80B9BF"/>
    <a:srgbClr val="E4B695"/>
    <a:srgbClr val="FF99FF"/>
    <a:srgbClr val="EDC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66" autoAdjust="0"/>
    <p:restoredTop sz="91304" autoAdjust="0"/>
  </p:normalViewPr>
  <p:slideViewPr>
    <p:cSldViewPr showGuides="1">
      <p:cViewPr>
        <p:scale>
          <a:sx n="33" d="100"/>
          <a:sy n="33" d="100"/>
        </p:scale>
        <p:origin x="2268" y="-738"/>
      </p:cViewPr>
      <p:guideLst>
        <p:guide orient="horz" pos="8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B1348-179B-48C0-8B72-D42ACFB42515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6707E-6C02-4B4C-A751-ABD3C44EF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0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29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5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85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12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41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68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4997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26" algn="l" defTabSz="107285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F:\GitHub\multi-CRC-fungi\01.Histogram_data_profile</a:t>
            </a:r>
          </a:p>
          <a:p>
            <a:r>
              <a:rPr lang="en-US" altLang="zh-CN" dirty="0"/>
              <a:t>F:\GitHub\multi-CRC-fungi\04.RarefactionCurve\Cohort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5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729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259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086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837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16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299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70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F:\GitHub\multi-CRC-fungi\06.AlphaDiversity\AlphaIndex\figure</a:t>
            </a:r>
          </a:p>
          <a:p>
            <a:r>
              <a:rPr lang="en-US" altLang="zh-CN" dirty="0"/>
              <a:t>F:\GitHub\multi-CRC-fungi\06.AlphaDiversity\Normaled_Median</a:t>
            </a:r>
          </a:p>
          <a:p>
            <a:r>
              <a:rPr lang="en-US" altLang="zh-CN" dirty="0"/>
              <a:t>F:\GitHub\multi-CRC-fungi\06.AlphaDiversity\Fungal_Components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43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23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96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F:\GitHub\multi-CRC-fungi\07.FeatureSelection\03.Plot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663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65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dirty="0"/>
              <a:t>F:\GitHub\multi-CRC-fungi\08.correlation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6707E-6C02-4B4C-A751-ABD3C44EF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5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323176"/>
            <a:ext cx="15544800" cy="9196681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3874517"/>
            <a:ext cx="13716000" cy="6377750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06407"/>
            <a:ext cx="3943350" cy="2238633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06407"/>
            <a:ext cx="11601450" cy="2238633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4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585663"/>
            <a:ext cx="15773400" cy="1098832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7677937"/>
            <a:ext cx="15773400" cy="577849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3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032037"/>
            <a:ext cx="7772400" cy="1676070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06413"/>
            <a:ext cx="15773400" cy="51058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475591"/>
            <a:ext cx="7736680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9649178"/>
            <a:ext cx="7736680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475591"/>
            <a:ext cx="7774782" cy="3173587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9649178"/>
            <a:ext cx="7774782" cy="14192487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7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5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803421"/>
            <a:ext cx="9258300" cy="1877248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0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61067"/>
            <a:ext cx="5898356" cy="6163733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803421"/>
            <a:ext cx="9258300" cy="18772481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924800"/>
            <a:ext cx="5898356" cy="1468167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06413"/>
            <a:ext cx="15773400" cy="510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032037"/>
            <a:ext cx="15773400" cy="1676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CB261-BEEE-4617-A9AD-DBFE6CD48D9E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4483725"/>
            <a:ext cx="61722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4483725"/>
            <a:ext cx="4114800" cy="1406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C693-BD04-47BC-A7BC-628299B8C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10.png"/><Relationship Id="rId3" Type="http://schemas.openxmlformats.org/officeDocument/2006/relationships/image" Target="../media/image42.png"/><Relationship Id="rId7" Type="http://schemas.openxmlformats.org/officeDocument/2006/relationships/image" Target="../media/image811.png"/><Relationship Id="rId12" Type="http://schemas.openxmlformats.org/officeDocument/2006/relationships/image" Target="../media/image10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1.png"/><Relationship Id="rId11" Type="http://schemas.openxmlformats.org/officeDocument/2006/relationships/image" Target="../media/image910.png"/><Relationship Id="rId5" Type="http://schemas.openxmlformats.org/officeDocument/2006/relationships/image" Target="../media/image611.png"/><Relationship Id="rId10" Type="http://schemas.openxmlformats.org/officeDocument/2006/relationships/image" Target="../media/image810.png"/><Relationship Id="rId4" Type="http://schemas.openxmlformats.org/officeDocument/2006/relationships/image" Target="../media/image510.png"/><Relationship Id="rId9" Type="http://schemas.openxmlformats.org/officeDocument/2006/relationships/image" Target="../media/image7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6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6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26.png"/><Relationship Id="rId4" Type="http://schemas.openxmlformats.org/officeDocument/2006/relationships/image" Target="../media/image59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61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31.png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7.pn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2.png"/><Relationship Id="rId117" Type="http://schemas.openxmlformats.org/officeDocument/2006/relationships/image" Target="../media/image184.png"/><Relationship Id="rId21" Type="http://schemas.openxmlformats.org/officeDocument/2006/relationships/image" Target="../media/image87.png"/><Relationship Id="rId42" Type="http://schemas.openxmlformats.org/officeDocument/2006/relationships/image" Target="../media/image108.png"/><Relationship Id="rId47" Type="http://schemas.openxmlformats.org/officeDocument/2006/relationships/image" Target="../media/image113.png"/><Relationship Id="rId63" Type="http://schemas.openxmlformats.org/officeDocument/2006/relationships/image" Target="../media/image129.png"/><Relationship Id="rId68" Type="http://schemas.openxmlformats.org/officeDocument/2006/relationships/image" Target="../media/image135.png"/><Relationship Id="rId84" Type="http://schemas.openxmlformats.org/officeDocument/2006/relationships/image" Target="../media/image151.png"/><Relationship Id="rId89" Type="http://schemas.openxmlformats.org/officeDocument/2006/relationships/image" Target="../media/image156.png"/><Relationship Id="rId112" Type="http://schemas.openxmlformats.org/officeDocument/2006/relationships/image" Target="../media/image179.png"/><Relationship Id="rId16" Type="http://schemas.openxmlformats.org/officeDocument/2006/relationships/image" Target="../media/image82.png"/><Relationship Id="rId107" Type="http://schemas.openxmlformats.org/officeDocument/2006/relationships/image" Target="../media/image174.png"/><Relationship Id="rId11" Type="http://schemas.openxmlformats.org/officeDocument/2006/relationships/image" Target="../media/image77.png"/><Relationship Id="rId32" Type="http://schemas.openxmlformats.org/officeDocument/2006/relationships/image" Target="../media/image98.png"/><Relationship Id="rId37" Type="http://schemas.openxmlformats.org/officeDocument/2006/relationships/image" Target="../media/image103.png"/><Relationship Id="rId53" Type="http://schemas.openxmlformats.org/officeDocument/2006/relationships/image" Target="../media/image119.png"/><Relationship Id="rId58" Type="http://schemas.openxmlformats.org/officeDocument/2006/relationships/image" Target="../media/image124.png"/><Relationship Id="rId74" Type="http://schemas.openxmlformats.org/officeDocument/2006/relationships/image" Target="../media/image141.png"/><Relationship Id="rId79" Type="http://schemas.openxmlformats.org/officeDocument/2006/relationships/image" Target="../media/image146.png"/><Relationship Id="rId102" Type="http://schemas.openxmlformats.org/officeDocument/2006/relationships/image" Target="../media/image169.png"/><Relationship Id="rId5" Type="http://schemas.openxmlformats.org/officeDocument/2006/relationships/image" Target="../media/image71.png"/><Relationship Id="rId90" Type="http://schemas.openxmlformats.org/officeDocument/2006/relationships/image" Target="../media/image157.png"/><Relationship Id="rId95" Type="http://schemas.openxmlformats.org/officeDocument/2006/relationships/image" Target="../media/image162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43" Type="http://schemas.openxmlformats.org/officeDocument/2006/relationships/image" Target="../media/image109.png"/><Relationship Id="rId48" Type="http://schemas.openxmlformats.org/officeDocument/2006/relationships/image" Target="../media/image114.png"/><Relationship Id="rId64" Type="http://schemas.openxmlformats.org/officeDocument/2006/relationships/image" Target="../media/image130.png"/><Relationship Id="rId69" Type="http://schemas.openxmlformats.org/officeDocument/2006/relationships/image" Target="../media/image136.png"/><Relationship Id="rId113" Type="http://schemas.openxmlformats.org/officeDocument/2006/relationships/image" Target="../media/image180.png"/><Relationship Id="rId118" Type="http://schemas.openxmlformats.org/officeDocument/2006/relationships/image" Target="../media/image185.png"/><Relationship Id="rId80" Type="http://schemas.openxmlformats.org/officeDocument/2006/relationships/image" Target="../media/image147.png"/><Relationship Id="rId85" Type="http://schemas.openxmlformats.org/officeDocument/2006/relationships/image" Target="../media/image15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33" Type="http://schemas.openxmlformats.org/officeDocument/2006/relationships/image" Target="../media/image99.png"/><Relationship Id="rId38" Type="http://schemas.openxmlformats.org/officeDocument/2006/relationships/image" Target="../media/image104.png"/><Relationship Id="rId59" Type="http://schemas.openxmlformats.org/officeDocument/2006/relationships/image" Target="../media/image125.png"/><Relationship Id="rId103" Type="http://schemas.openxmlformats.org/officeDocument/2006/relationships/image" Target="../media/image170.png"/><Relationship Id="rId108" Type="http://schemas.openxmlformats.org/officeDocument/2006/relationships/image" Target="../media/image175.png"/><Relationship Id="rId54" Type="http://schemas.openxmlformats.org/officeDocument/2006/relationships/image" Target="../media/image120.png"/><Relationship Id="rId70" Type="http://schemas.openxmlformats.org/officeDocument/2006/relationships/image" Target="../media/image137.png"/><Relationship Id="rId75" Type="http://schemas.openxmlformats.org/officeDocument/2006/relationships/image" Target="../media/image142.png"/><Relationship Id="rId91" Type="http://schemas.openxmlformats.org/officeDocument/2006/relationships/image" Target="../media/image158.png"/><Relationship Id="rId96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49" Type="http://schemas.openxmlformats.org/officeDocument/2006/relationships/image" Target="../media/image115.png"/><Relationship Id="rId114" Type="http://schemas.openxmlformats.org/officeDocument/2006/relationships/image" Target="../media/image181.png"/><Relationship Id="rId119" Type="http://schemas.openxmlformats.org/officeDocument/2006/relationships/image" Target="../media/image186.png"/><Relationship Id="rId10" Type="http://schemas.openxmlformats.org/officeDocument/2006/relationships/image" Target="../media/image76.png"/><Relationship Id="rId31" Type="http://schemas.openxmlformats.org/officeDocument/2006/relationships/image" Target="../media/image97.png"/><Relationship Id="rId44" Type="http://schemas.openxmlformats.org/officeDocument/2006/relationships/image" Target="../media/image110.png"/><Relationship Id="rId52" Type="http://schemas.openxmlformats.org/officeDocument/2006/relationships/image" Target="../media/image118.png"/><Relationship Id="rId60" Type="http://schemas.openxmlformats.org/officeDocument/2006/relationships/image" Target="../media/image126.png"/><Relationship Id="rId65" Type="http://schemas.openxmlformats.org/officeDocument/2006/relationships/image" Target="../media/image131.png"/><Relationship Id="rId73" Type="http://schemas.openxmlformats.org/officeDocument/2006/relationships/image" Target="../media/image140.png"/><Relationship Id="rId78" Type="http://schemas.openxmlformats.org/officeDocument/2006/relationships/image" Target="../media/image145.png"/><Relationship Id="rId81" Type="http://schemas.openxmlformats.org/officeDocument/2006/relationships/image" Target="../media/image148.png"/><Relationship Id="rId86" Type="http://schemas.openxmlformats.org/officeDocument/2006/relationships/image" Target="../media/image153.png"/><Relationship Id="rId94" Type="http://schemas.openxmlformats.org/officeDocument/2006/relationships/image" Target="../media/image161.png"/><Relationship Id="rId99" Type="http://schemas.openxmlformats.org/officeDocument/2006/relationships/image" Target="../media/image166.png"/><Relationship Id="rId101" Type="http://schemas.openxmlformats.org/officeDocument/2006/relationships/image" Target="../media/image168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9" Type="http://schemas.openxmlformats.org/officeDocument/2006/relationships/image" Target="../media/image105.png"/><Relationship Id="rId109" Type="http://schemas.openxmlformats.org/officeDocument/2006/relationships/image" Target="../media/image176.png"/><Relationship Id="rId34" Type="http://schemas.openxmlformats.org/officeDocument/2006/relationships/image" Target="../media/image100.png"/><Relationship Id="rId50" Type="http://schemas.openxmlformats.org/officeDocument/2006/relationships/image" Target="../media/image116.png"/><Relationship Id="rId55" Type="http://schemas.openxmlformats.org/officeDocument/2006/relationships/image" Target="../media/image121.png"/><Relationship Id="rId76" Type="http://schemas.openxmlformats.org/officeDocument/2006/relationships/image" Target="../media/image143.png"/><Relationship Id="rId97" Type="http://schemas.openxmlformats.org/officeDocument/2006/relationships/image" Target="../media/image164.png"/><Relationship Id="rId104" Type="http://schemas.openxmlformats.org/officeDocument/2006/relationships/image" Target="../media/image171.png"/><Relationship Id="rId120" Type="http://schemas.openxmlformats.org/officeDocument/2006/relationships/image" Target="../media/image187.png"/><Relationship Id="rId7" Type="http://schemas.openxmlformats.org/officeDocument/2006/relationships/image" Target="../media/image73.png"/><Relationship Id="rId71" Type="http://schemas.openxmlformats.org/officeDocument/2006/relationships/image" Target="../media/image138.png"/><Relationship Id="rId92" Type="http://schemas.openxmlformats.org/officeDocument/2006/relationships/image" Target="../media/image159.png"/><Relationship Id="rId2" Type="http://schemas.openxmlformats.org/officeDocument/2006/relationships/image" Target="../media/image68.png"/><Relationship Id="rId29" Type="http://schemas.openxmlformats.org/officeDocument/2006/relationships/image" Target="../media/image95.png"/><Relationship Id="rId24" Type="http://schemas.openxmlformats.org/officeDocument/2006/relationships/image" Target="../media/image90.png"/><Relationship Id="rId40" Type="http://schemas.openxmlformats.org/officeDocument/2006/relationships/image" Target="../media/image106.png"/><Relationship Id="rId45" Type="http://schemas.openxmlformats.org/officeDocument/2006/relationships/image" Target="../media/image111.png"/><Relationship Id="rId66" Type="http://schemas.openxmlformats.org/officeDocument/2006/relationships/image" Target="../media/image132.png"/><Relationship Id="rId87" Type="http://schemas.openxmlformats.org/officeDocument/2006/relationships/image" Target="../media/image154.png"/><Relationship Id="rId110" Type="http://schemas.openxmlformats.org/officeDocument/2006/relationships/image" Target="../media/image177.png"/><Relationship Id="rId115" Type="http://schemas.openxmlformats.org/officeDocument/2006/relationships/image" Target="../media/image182.png"/><Relationship Id="rId61" Type="http://schemas.openxmlformats.org/officeDocument/2006/relationships/image" Target="../media/image127.png"/><Relationship Id="rId82" Type="http://schemas.openxmlformats.org/officeDocument/2006/relationships/image" Target="../media/image149.png"/><Relationship Id="rId19" Type="http://schemas.openxmlformats.org/officeDocument/2006/relationships/image" Target="../media/image85.png"/><Relationship Id="rId14" Type="http://schemas.openxmlformats.org/officeDocument/2006/relationships/image" Target="../media/image80.png"/><Relationship Id="rId30" Type="http://schemas.openxmlformats.org/officeDocument/2006/relationships/image" Target="../media/image96.png"/><Relationship Id="rId35" Type="http://schemas.openxmlformats.org/officeDocument/2006/relationships/image" Target="../media/image101.png"/><Relationship Id="rId56" Type="http://schemas.openxmlformats.org/officeDocument/2006/relationships/image" Target="../media/image122.png"/><Relationship Id="rId77" Type="http://schemas.openxmlformats.org/officeDocument/2006/relationships/image" Target="../media/image144.png"/><Relationship Id="rId100" Type="http://schemas.openxmlformats.org/officeDocument/2006/relationships/image" Target="../media/image167.png"/><Relationship Id="rId105" Type="http://schemas.openxmlformats.org/officeDocument/2006/relationships/image" Target="../media/image172.png"/><Relationship Id="rId8" Type="http://schemas.openxmlformats.org/officeDocument/2006/relationships/image" Target="../media/image74.png"/><Relationship Id="rId51" Type="http://schemas.openxmlformats.org/officeDocument/2006/relationships/image" Target="../media/image117.png"/><Relationship Id="rId72" Type="http://schemas.openxmlformats.org/officeDocument/2006/relationships/image" Target="../media/image139.png"/><Relationship Id="rId93" Type="http://schemas.openxmlformats.org/officeDocument/2006/relationships/image" Target="../media/image160.png"/><Relationship Id="rId98" Type="http://schemas.openxmlformats.org/officeDocument/2006/relationships/image" Target="../media/image165.png"/><Relationship Id="rId3" Type="http://schemas.openxmlformats.org/officeDocument/2006/relationships/image" Target="../media/image69.png"/><Relationship Id="rId25" Type="http://schemas.openxmlformats.org/officeDocument/2006/relationships/image" Target="../media/image91.png"/><Relationship Id="rId46" Type="http://schemas.openxmlformats.org/officeDocument/2006/relationships/image" Target="../media/image112.png"/><Relationship Id="rId67" Type="http://schemas.openxmlformats.org/officeDocument/2006/relationships/image" Target="../media/image133.png"/><Relationship Id="rId116" Type="http://schemas.openxmlformats.org/officeDocument/2006/relationships/image" Target="../media/image183.png"/><Relationship Id="rId20" Type="http://schemas.openxmlformats.org/officeDocument/2006/relationships/image" Target="../media/image86.png"/><Relationship Id="rId41" Type="http://schemas.openxmlformats.org/officeDocument/2006/relationships/image" Target="../media/image107.png"/><Relationship Id="rId62" Type="http://schemas.openxmlformats.org/officeDocument/2006/relationships/image" Target="../media/image128.png"/><Relationship Id="rId83" Type="http://schemas.openxmlformats.org/officeDocument/2006/relationships/image" Target="../media/image150.png"/><Relationship Id="rId88" Type="http://schemas.openxmlformats.org/officeDocument/2006/relationships/image" Target="../media/image155.png"/><Relationship Id="rId111" Type="http://schemas.openxmlformats.org/officeDocument/2006/relationships/image" Target="../media/image178.png"/><Relationship Id="rId15" Type="http://schemas.openxmlformats.org/officeDocument/2006/relationships/image" Target="../media/image81.png"/><Relationship Id="rId36" Type="http://schemas.openxmlformats.org/officeDocument/2006/relationships/image" Target="../media/image102.png"/><Relationship Id="rId57" Type="http://schemas.openxmlformats.org/officeDocument/2006/relationships/image" Target="../media/image123.png"/><Relationship Id="rId106" Type="http://schemas.openxmlformats.org/officeDocument/2006/relationships/image" Target="../media/image1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11" Type="http://schemas.openxmlformats.org/officeDocument/2006/relationships/image" Target="../media/image35.png"/><Relationship Id="rId5" Type="http://schemas.openxmlformats.org/officeDocument/2006/relationships/image" Target="../media/image29.emf"/><Relationship Id="rId10" Type="http://schemas.openxmlformats.org/officeDocument/2006/relationships/image" Target="../media/image34.png"/><Relationship Id="rId4" Type="http://schemas.openxmlformats.org/officeDocument/2006/relationships/image" Target="../media/image28.emf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Table 722">
            <a:extLst>
              <a:ext uri="{FF2B5EF4-FFF2-40B4-BE49-F238E27FC236}">
                <a16:creationId xmlns:a16="http://schemas.microsoft.com/office/drawing/2014/main" id="{AD46BE51-9C2B-467D-B79E-5752E99DF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223896"/>
              </p:ext>
            </p:extLst>
          </p:nvPr>
        </p:nvGraphicFramePr>
        <p:xfrm>
          <a:off x="406581" y="18108336"/>
          <a:ext cx="8179257" cy="2840524"/>
        </p:xfrm>
        <a:graphic>
          <a:graphicData uri="http://schemas.openxmlformats.org/drawingml/2006/table">
            <a:tbl>
              <a:tblPr/>
              <a:tblGrid>
                <a:gridCol w="2835833">
                  <a:extLst>
                    <a:ext uri="{9D8B030D-6E8A-4147-A177-3AD203B41FA5}">
                      <a16:colId xmlns:a16="http://schemas.microsoft.com/office/drawing/2014/main" val="2247920286"/>
                    </a:ext>
                  </a:extLst>
                </a:gridCol>
                <a:gridCol w="1192728">
                  <a:extLst>
                    <a:ext uri="{9D8B030D-6E8A-4147-A177-3AD203B41FA5}">
                      <a16:colId xmlns:a16="http://schemas.microsoft.com/office/drawing/2014/main" val="717987948"/>
                    </a:ext>
                  </a:extLst>
                </a:gridCol>
                <a:gridCol w="873350">
                  <a:extLst>
                    <a:ext uri="{9D8B030D-6E8A-4147-A177-3AD203B41FA5}">
                      <a16:colId xmlns:a16="http://schemas.microsoft.com/office/drawing/2014/main" val="3936762788"/>
                    </a:ext>
                  </a:extLst>
                </a:gridCol>
                <a:gridCol w="1079126">
                  <a:extLst>
                    <a:ext uri="{9D8B030D-6E8A-4147-A177-3AD203B41FA5}">
                      <a16:colId xmlns:a16="http://schemas.microsoft.com/office/drawing/2014/main" val="3195193901"/>
                    </a:ext>
                  </a:extLst>
                </a:gridCol>
                <a:gridCol w="1079126">
                  <a:extLst>
                    <a:ext uri="{9D8B030D-6E8A-4147-A177-3AD203B41FA5}">
                      <a16:colId xmlns:a16="http://schemas.microsoft.com/office/drawing/2014/main" val="2009959311"/>
                    </a:ext>
                  </a:extLst>
                </a:gridCol>
                <a:gridCol w="1119094">
                  <a:extLst>
                    <a:ext uri="{9D8B030D-6E8A-4147-A177-3AD203B41FA5}">
                      <a16:colId xmlns:a16="http://schemas.microsoft.com/office/drawing/2014/main" val="1871314014"/>
                    </a:ext>
                  </a:extLst>
                </a:gridCol>
              </a:tblGrid>
              <a:tr h="20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Items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adenoma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CTRL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leave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19206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import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1,837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3040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low-align-reads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6001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low-Eukaryota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6010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high-Eukaryota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327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bacteria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42123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eukaryotic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6714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filter low eukaryotic sequencing depth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379845"/>
                  </a:ext>
                </a:extLst>
              </a:tr>
            </a:tbl>
          </a:graphicData>
        </a:graphic>
      </p:graphicFrame>
      <p:cxnSp>
        <p:nvCxnSpPr>
          <p:cNvPr id="714" name="Connector: Elbow 713">
            <a:extLst>
              <a:ext uri="{FF2B5EF4-FFF2-40B4-BE49-F238E27FC236}">
                <a16:creationId xmlns:a16="http://schemas.microsoft.com/office/drawing/2014/main" id="{86279695-FFB3-4E78-A026-967E967F0164}"/>
              </a:ext>
            </a:extLst>
          </p:cNvPr>
          <p:cNvCxnSpPr>
            <a:stCxn id="704" idx="1"/>
            <a:endCxn id="710" idx="1"/>
          </p:cNvCxnSpPr>
          <p:nvPr/>
        </p:nvCxnSpPr>
        <p:spPr>
          <a:xfrm rot="10800000" flipH="1" flipV="1">
            <a:off x="811702" y="14429349"/>
            <a:ext cx="1890755" cy="1816801"/>
          </a:xfrm>
          <a:prstGeom prst="bentConnector3">
            <a:avLst>
              <a:gd name="adj1" fmla="val -12939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37976B-2978-4060-8D7B-ACA89C351EC2}"/>
              </a:ext>
            </a:extLst>
          </p:cNvPr>
          <p:cNvCxnSpPr>
            <a:stCxn id="684" idx="3"/>
            <a:endCxn id="555" idx="1"/>
          </p:cNvCxnSpPr>
          <p:nvPr/>
        </p:nvCxnSpPr>
        <p:spPr>
          <a:xfrm flipV="1">
            <a:off x="13482106" y="12537576"/>
            <a:ext cx="1664871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293ED81-71C0-4F79-93D5-4DB6C2C7199E}"/>
              </a:ext>
            </a:extLst>
          </p:cNvPr>
          <p:cNvCxnSpPr>
            <a:cxnSpLocks/>
            <a:stCxn id="555" idx="3"/>
            <a:endCxn id="689" idx="3"/>
          </p:cNvCxnSpPr>
          <p:nvPr/>
        </p:nvCxnSpPr>
        <p:spPr>
          <a:xfrm flipH="1">
            <a:off x="15667626" y="12537576"/>
            <a:ext cx="1623725" cy="1883007"/>
          </a:xfrm>
          <a:prstGeom prst="bentConnector3">
            <a:avLst>
              <a:gd name="adj1" fmla="val -14079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519C050-959E-4C08-9B10-34F49E941FD3}"/>
              </a:ext>
            </a:extLst>
          </p:cNvPr>
          <p:cNvGrpSpPr/>
          <p:nvPr/>
        </p:nvGrpSpPr>
        <p:grpSpPr>
          <a:xfrm>
            <a:off x="555720" y="1461694"/>
            <a:ext cx="17346106" cy="9190022"/>
            <a:chOff x="555720" y="1461694"/>
            <a:chExt cx="17346106" cy="91900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5623EC-9CC1-49D9-BAEF-14C440638AD8}"/>
                </a:ext>
              </a:extLst>
            </p:cNvPr>
            <p:cNvGrpSpPr/>
            <p:nvPr/>
          </p:nvGrpSpPr>
          <p:grpSpPr>
            <a:xfrm>
              <a:off x="647056" y="1578708"/>
              <a:ext cx="17254770" cy="9073008"/>
              <a:chOff x="647056" y="102544"/>
              <a:chExt cx="17254770" cy="90730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27E247F-DAC9-4197-AAB2-E733E30EBB3B}"/>
                  </a:ext>
                </a:extLst>
              </p:cNvPr>
              <p:cNvGrpSpPr/>
              <p:nvPr/>
            </p:nvGrpSpPr>
            <p:grpSpPr>
              <a:xfrm>
                <a:off x="2048563" y="1111908"/>
                <a:ext cx="6627385" cy="2745466"/>
                <a:chOff x="2537018" y="1337021"/>
                <a:chExt cx="6627385" cy="3069245"/>
              </a:xfrm>
            </p:grpSpPr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E345C65D-CE12-4F33-8B8B-6B8DE2F97BD1}"/>
                    </a:ext>
                  </a:extLst>
                </p:cNvPr>
                <p:cNvGrpSpPr/>
                <p:nvPr/>
              </p:nvGrpSpPr>
              <p:grpSpPr>
                <a:xfrm>
                  <a:off x="2537018" y="1337021"/>
                  <a:ext cx="6627385" cy="3069245"/>
                  <a:chOff x="119980" y="-334408"/>
                  <a:chExt cx="8343681" cy="6174883"/>
                </a:xfrm>
              </p:grpSpPr>
              <p:sp>
                <p:nvSpPr>
                  <p:cNvPr id="672" name="object 3">
                    <a:extLst>
                      <a:ext uri="{FF2B5EF4-FFF2-40B4-BE49-F238E27FC236}">
                        <a16:creationId xmlns:a16="http://schemas.microsoft.com/office/drawing/2014/main" id="{4A289A74-016C-4613-9E2C-E69B47664A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80" y="1481618"/>
                    <a:ext cx="235718" cy="318635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b="1" i="1" spc="-10" dirty="0">
                        <a:latin typeface="Arial"/>
                        <a:cs typeface="Arial"/>
                      </a:rPr>
                      <a:t>Percentage</a:t>
                    </a:r>
                    <a:endParaRPr b="1" i="1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73" name="object 4">
                    <a:extLst>
                      <a:ext uri="{FF2B5EF4-FFF2-40B4-BE49-F238E27FC236}">
                        <a16:creationId xmlns:a16="http://schemas.microsoft.com/office/drawing/2014/main" id="{278A6670-5852-41EB-BA7A-49BFB2D480BE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6393815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3815">
                        <a:moveTo>
                          <a:pt x="0" y="0"/>
                        </a:moveTo>
                        <a:lnTo>
                          <a:pt x="6393688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4" name="object 5">
                    <a:extLst>
                      <a:ext uri="{FF2B5EF4-FFF2-40B4-BE49-F238E27FC236}">
                        <a16:creationId xmlns:a16="http://schemas.microsoft.com/office/drawing/2014/main" id="{6710B2F2-ACEE-4200-A508-807B15DFDEB7}"/>
                      </a:ext>
                    </a:extLst>
                  </p:cNvPr>
                  <p:cNvSpPr/>
                  <p:nvPr/>
                </p:nvSpPr>
                <p:spPr>
                  <a:xfrm>
                    <a:off x="1558036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8" name="object 6">
                    <a:extLst>
                      <a:ext uri="{FF2B5EF4-FFF2-40B4-BE49-F238E27FC236}">
                        <a16:creationId xmlns:a16="http://schemas.microsoft.com/office/drawing/2014/main" id="{D869D4CF-0128-4A24-8F95-5D43CE4CB28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0" name="object 7">
                    <a:extLst>
                      <a:ext uri="{FF2B5EF4-FFF2-40B4-BE49-F238E27FC236}">
                        <a16:creationId xmlns:a16="http://schemas.microsoft.com/office/drawing/2014/main" id="{DC17E12B-5AFD-4815-B3F9-3D9F3FCA5EF5}"/>
                      </a:ext>
                    </a:extLst>
                  </p:cNvPr>
                  <p:cNvSpPr/>
                  <p:nvPr/>
                </p:nvSpPr>
                <p:spPr>
                  <a:xfrm>
                    <a:off x="4115561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5" name="object 8">
                    <a:extLst>
                      <a:ext uri="{FF2B5EF4-FFF2-40B4-BE49-F238E27FC236}">
                        <a16:creationId xmlns:a16="http://schemas.microsoft.com/office/drawing/2014/main" id="{C007A7BD-24E3-4FD9-86C3-7883DF54D300}"/>
                      </a:ext>
                    </a:extLst>
                  </p:cNvPr>
                  <p:cNvSpPr/>
                  <p:nvPr/>
                </p:nvSpPr>
                <p:spPr>
                  <a:xfrm>
                    <a:off x="5394197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87" name="object 9">
                    <a:extLst>
                      <a:ext uri="{FF2B5EF4-FFF2-40B4-BE49-F238E27FC236}">
                        <a16:creationId xmlns:a16="http://schemas.microsoft.com/office/drawing/2014/main" id="{89776E7B-8038-48C6-88E8-95A52D3264BD}"/>
                      </a:ext>
                    </a:extLst>
                  </p:cNvPr>
                  <p:cNvSpPr/>
                  <p:nvPr/>
                </p:nvSpPr>
                <p:spPr>
                  <a:xfrm>
                    <a:off x="6672960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0" name="object 10">
                    <a:extLst>
                      <a:ext uri="{FF2B5EF4-FFF2-40B4-BE49-F238E27FC236}">
                        <a16:creationId xmlns:a16="http://schemas.microsoft.com/office/drawing/2014/main" id="{F98A524F-9694-4AC9-BFA5-FA889BCA0D3B}"/>
                      </a:ext>
                    </a:extLst>
                  </p:cNvPr>
                  <p:cNvSpPr/>
                  <p:nvPr/>
                </p:nvSpPr>
                <p:spPr>
                  <a:xfrm>
                    <a:off x="7951723" y="54681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39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2" name="object 11">
                    <a:extLst>
                      <a:ext uri="{FF2B5EF4-FFF2-40B4-BE49-F238E27FC236}">
                        <a16:creationId xmlns:a16="http://schemas.microsoft.com/office/drawing/2014/main" id="{314D409A-AFEF-4295-BF21-F3DDD5900FB9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91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1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4" name="object 12">
                    <a:extLst>
                      <a:ext uri="{FF2B5EF4-FFF2-40B4-BE49-F238E27FC236}">
                        <a16:creationId xmlns:a16="http://schemas.microsoft.com/office/drawing/2014/main" id="{9F14D91F-9EFF-4AC8-9548-C3E272339972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80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6" name="object 13">
                    <a:extLst>
                      <a:ext uri="{FF2B5EF4-FFF2-40B4-BE49-F238E27FC236}">
                        <a16:creationId xmlns:a16="http://schemas.microsoft.com/office/drawing/2014/main" id="{61C53531-4BB9-43CC-865D-90A6CCAFA8C6}"/>
                      </a:ext>
                    </a:extLst>
                  </p:cNvPr>
                  <p:cNvSpPr txBox="1"/>
                  <p:nvPr/>
                </p:nvSpPr>
                <p:spPr>
                  <a:xfrm>
                    <a:off x="4060444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3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698" name="object 14">
                    <a:extLst>
                      <a:ext uri="{FF2B5EF4-FFF2-40B4-BE49-F238E27FC236}">
                        <a16:creationId xmlns:a16="http://schemas.microsoft.com/office/drawing/2014/main" id="{819E6BBF-28EE-4A10-B1CF-4558EA1FA09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207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1" name="object 15">
                    <a:extLst>
                      <a:ext uri="{FF2B5EF4-FFF2-40B4-BE49-F238E27FC236}">
                        <a16:creationId xmlns:a16="http://schemas.microsoft.com/office/drawing/2014/main" id="{C75CB208-81CF-478A-871A-BB31A4A57A66}"/>
                      </a:ext>
                    </a:extLst>
                  </p:cNvPr>
                  <p:cNvSpPr txBox="1"/>
                  <p:nvPr/>
                </p:nvSpPr>
                <p:spPr>
                  <a:xfrm>
                    <a:off x="6617969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5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5" name="object 16">
                    <a:extLst>
                      <a:ext uri="{FF2B5EF4-FFF2-40B4-BE49-F238E27FC236}">
                        <a16:creationId xmlns:a16="http://schemas.microsoft.com/office/drawing/2014/main" id="{B181640D-0268-4782-A104-5A74DEE68D38}"/>
                      </a:ext>
                    </a:extLst>
                  </p:cNvPr>
                  <p:cNvSpPr txBox="1"/>
                  <p:nvPr/>
                </p:nvSpPr>
                <p:spPr>
                  <a:xfrm>
                    <a:off x="7896732" y="5632196"/>
                    <a:ext cx="110489" cy="208279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07" name="object 17">
                    <a:extLst>
                      <a:ext uri="{FF2B5EF4-FFF2-40B4-BE49-F238E27FC236}">
                        <a16:creationId xmlns:a16="http://schemas.microsoft.com/office/drawing/2014/main" id="{A032BCF3-3D87-4178-89AF-160BE9676897}"/>
                      </a:ext>
                    </a:extLst>
                  </p:cNvPr>
                  <p:cNvSpPr/>
                  <p:nvPr/>
                </p:nvSpPr>
                <p:spPr>
                  <a:xfrm>
                    <a:off x="749808" y="994028"/>
                    <a:ext cx="0" cy="4299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299585">
                        <a:moveTo>
                          <a:pt x="0" y="4299331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09" name="object 18">
                    <a:extLst>
                      <a:ext uri="{FF2B5EF4-FFF2-40B4-BE49-F238E27FC236}">
                        <a16:creationId xmlns:a16="http://schemas.microsoft.com/office/drawing/2014/main" id="{6392BF0F-500E-4F7D-84D5-9CC36C0DDA6F}"/>
                      </a:ext>
                    </a:extLst>
                  </p:cNvPr>
                  <p:cNvSpPr/>
                  <p:nvPr/>
                </p:nvSpPr>
                <p:spPr>
                  <a:xfrm>
                    <a:off x="658368" y="529335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1" name="object 19">
                    <a:extLst>
                      <a:ext uri="{FF2B5EF4-FFF2-40B4-BE49-F238E27FC236}">
                        <a16:creationId xmlns:a16="http://schemas.microsoft.com/office/drawing/2014/main" id="{4A4647FC-0D96-4CA6-A00A-6ABE02B8A477}"/>
                      </a:ext>
                    </a:extLst>
                  </p:cNvPr>
                  <p:cNvSpPr/>
                  <p:nvPr/>
                </p:nvSpPr>
                <p:spPr>
                  <a:xfrm>
                    <a:off x="658368" y="44334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2" name="object 20">
                    <a:extLst>
                      <a:ext uri="{FF2B5EF4-FFF2-40B4-BE49-F238E27FC236}">
                        <a16:creationId xmlns:a16="http://schemas.microsoft.com/office/drawing/2014/main" id="{1550E403-0974-44C8-AFF2-11301DB44E61}"/>
                      </a:ext>
                    </a:extLst>
                  </p:cNvPr>
                  <p:cNvSpPr/>
                  <p:nvPr/>
                </p:nvSpPr>
                <p:spPr>
                  <a:xfrm>
                    <a:off x="658368" y="357365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3" name="object 21">
                    <a:extLst>
                      <a:ext uri="{FF2B5EF4-FFF2-40B4-BE49-F238E27FC236}">
                        <a16:creationId xmlns:a16="http://schemas.microsoft.com/office/drawing/2014/main" id="{B712834A-69C1-4989-BE04-CF605E1023BC}"/>
                      </a:ext>
                    </a:extLst>
                  </p:cNvPr>
                  <p:cNvSpPr/>
                  <p:nvPr/>
                </p:nvSpPr>
                <p:spPr>
                  <a:xfrm>
                    <a:off x="658368" y="2713735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5" name="object 22">
                    <a:extLst>
                      <a:ext uri="{FF2B5EF4-FFF2-40B4-BE49-F238E27FC236}">
                        <a16:creationId xmlns:a16="http://schemas.microsoft.com/office/drawing/2014/main" id="{92844E9D-80D6-4B9F-8197-5C63780B5AFD}"/>
                      </a:ext>
                    </a:extLst>
                  </p:cNvPr>
                  <p:cNvSpPr/>
                  <p:nvPr/>
                </p:nvSpPr>
                <p:spPr>
                  <a:xfrm>
                    <a:off x="658368" y="1853819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6" name="object 23">
                    <a:extLst>
                      <a:ext uri="{FF2B5EF4-FFF2-40B4-BE49-F238E27FC236}">
                        <a16:creationId xmlns:a16="http://schemas.microsoft.com/office/drawing/2014/main" id="{434E432D-FB6F-4AE3-B85E-5873C2F4017B}"/>
                      </a:ext>
                    </a:extLst>
                  </p:cNvPr>
                  <p:cNvSpPr/>
                  <p:nvPr/>
                </p:nvSpPr>
                <p:spPr>
                  <a:xfrm>
                    <a:off x="658368" y="99402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18" name="object 24">
                    <a:extLst>
                      <a:ext uri="{FF2B5EF4-FFF2-40B4-BE49-F238E27FC236}">
                        <a16:creationId xmlns:a16="http://schemas.microsoft.com/office/drawing/2014/main" id="{EFBB60AA-3D24-4CA9-B29B-CB96686F0143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238320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19" name="object 25">
                    <a:extLst>
                      <a:ext uri="{FF2B5EF4-FFF2-40B4-BE49-F238E27FC236}">
                        <a16:creationId xmlns:a16="http://schemas.microsoft.com/office/drawing/2014/main" id="{D6DDA4AA-C046-49D6-A2CA-06AE2CEB8FC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4378403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2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24" name="object 26">
                    <a:extLst>
                      <a:ext uri="{FF2B5EF4-FFF2-40B4-BE49-F238E27FC236}">
                        <a16:creationId xmlns:a16="http://schemas.microsoft.com/office/drawing/2014/main" id="{C9365BEA-BEA4-4FEF-BC32-D36956D3F0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51848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4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1" name="object 27">
                    <a:extLst>
                      <a:ext uri="{FF2B5EF4-FFF2-40B4-BE49-F238E27FC236}">
                        <a16:creationId xmlns:a16="http://schemas.microsoft.com/office/drawing/2014/main" id="{EFFDF277-28C1-4D9B-810F-E8A228A4C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2658696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6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2" name="object 28">
                    <a:extLst>
                      <a:ext uri="{FF2B5EF4-FFF2-40B4-BE49-F238E27FC236}">
                        <a16:creationId xmlns:a16="http://schemas.microsoft.com/office/drawing/2014/main" id="{3D3A3D70-1FAF-4BEA-ABC6-1DA87EB46CC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798779"/>
                    <a:ext cx="196215" cy="110489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8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3" name="object 29">
                    <a:extLst>
                      <a:ext uri="{FF2B5EF4-FFF2-40B4-BE49-F238E27FC236}">
                        <a16:creationId xmlns:a16="http://schemas.microsoft.com/office/drawing/2014/main" id="{9CADA017-C7EB-4D1B-A917-4D32CAED432B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896522"/>
                    <a:ext cx="196215" cy="194945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425"/>
                      </a:lnSpc>
                    </a:pPr>
                    <a:r>
                      <a:rPr sz="1200" dirty="0">
                        <a:latin typeface="Arial"/>
                        <a:cs typeface="Arial"/>
                      </a:rPr>
                      <a:t>10</a:t>
                    </a:r>
                    <a:endParaRPr sz="120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734" name="object 30">
                    <a:extLst>
                      <a:ext uri="{FF2B5EF4-FFF2-40B4-BE49-F238E27FC236}">
                        <a16:creationId xmlns:a16="http://schemas.microsoft.com/office/drawing/2014/main" id="{54697864-A544-4778-BA52-3E57CD8F554A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5" name="object 31">
                    <a:extLst>
                      <a:ext uri="{FF2B5EF4-FFF2-40B4-BE49-F238E27FC236}">
                        <a16:creationId xmlns:a16="http://schemas.microsoft.com/office/drawing/2014/main" id="{36DD5E04-C922-4440-982D-6DD16E9BE729}"/>
                      </a:ext>
                    </a:extLst>
                  </p:cNvPr>
                  <p:cNvSpPr/>
                  <p:nvPr/>
                </p:nvSpPr>
                <p:spPr>
                  <a:xfrm>
                    <a:off x="104648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6" name="object 32">
                    <a:extLst>
                      <a:ext uri="{FF2B5EF4-FFF2-40B4-BE49-F238E27FC236}">
                        <a16:creationId xmlns:a16="http://schemas.microsoft.com/office/drawing/2014/main" id="{62B1974F-6014-4749-ACA3-9576DB3E6C91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7" name="object 33">
                    <a:extLst>
                      <a:ext uri="{FF2B5EF4-FFF2-40B4-BE49-F238E27FC236}">
                        <a16:creationId xmlns:a16="http://schemas.microsoft.com/office/drawing/2014/main" id="{DC1549B6-C77F-4B5C-BD73-E8F48F494EE9}"/>
                      </a:ext>
                    </a:extLst>
                  </p:cNvPr>
                  <p:cNvSpPr/>
                  <p:nvPr/>
                </p:nvSpPr>
                <p:spPr>
                  <a:xfrm>
                    <a:off x="1174369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8" name="object 34">
                    <a:extLst>
                      <a:ext uri="{FF2B5EF4-FFF2-40B4-BE49-F238E27FC236}">
                        <a16:creationId xmlns:a16="http://schemas.microsoft.com/office/drawing/2014/main" id="{D7085D51-BA50-43D5-9194-9C87779FAA01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39" name="object 35">
                    <a:extLst>
                      <a:ext uri="{FF2B5EF4-FFF2-40B4-BE49-F238E27FC236}">
                        <a16:creationId xmlns:a16="http://schemas.microsoft.com/office/drawing/2014/main" id="{D2BDDBCC-2B39-4ECE-A446-975509CF0EDB}"/>
                      </a:ext>
                    </a:extLst>
                  </p:cNvPr>
                  <p:cNvSpPr/>
                  <p:nvPr/>
                </p:nvSpPr>
                <p:spPr>
                  <a:xfrm>
                    <a:off x="130225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0" name="object 36">
                    <a:extLst>
                      <a:ext uri="{FF2B5EF4-FFF2-40B4-BE49-F238E27FC236}">
                        <a16:creationId xmlns:a16="http://schemas.microsoft.com/office/drawing/2014/main" id="{9353CBAC-B043-4375-8F4E-2A73BF3C747E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1" name="object 37">
                    <a:extLst>
                      <a:ext uri="{FF2B5EF4-FFF2-40B4-BE49-F238E27FC236}">
                        <a16:creationId xmlns:a16="http://schemas.microsoft.com/office/drawing/2014/main" id="{789D46D7-4E0F-402F-9C9E-CACAA3A97807}"/>
                      </a:ext>
                    </a:extLst>
                  </p:cNvPr>
                  <p:cNvSpPr/>
                  <p:nvPr/>
                </p:nvSpPr>
                <p:spPr>
                  <a:xfrm>
                    <a:off x="1430147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2" name="object 38">
                    <a:extLst>
                      <a:ext uri="{FF2B5EF4-FFF2-40B4-BE49-F238E27FC236}">
                        <a16:creationId xmlns:a16="http://schemas.microsoft.com/office/drawing/2014/main" id="{7F822CE3-0ECE-45D8-B906-712B824EF398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3" name="object 39">
                    <a:extLst>
                      <a:ext uri="{FF2B5EF4-FFF2-40B4-BE49-F238E27FC236}">
                        <a16:creationId xmlns:a16="http://schemas.microsoft.com/office/drawing/2014/main" id="{494BA027-D0F3-4125-802B-44F4AC72F904}"/>
                      </a:ext>
                    </a:extLst>
                  </p:cNvPr>
                  <p:cNvSpPr/>
                  <p:nvPr/>
                </p:nvSpPr>
                <p:spPr>
                  <a:xfrm>
                    <a:off x="155803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4" name="object 40">
                    <a:extLst>
                      <a:ext uri="{FF2B5EF4-FFF2-40B4-BE49-F238E27FC236}">
                        <a16:creationId xmlns:a16="http://schemas.microsoft.com/office/drawing/2014/main" id="{1594A420-E27F-46D9-AEB7-4E426E4C7FB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5" name="object 41">
                    <a:extLst>
                      <a:ext uri="{FF2B5EF4-FFF2-40B4-BE49-F238E27FC236}">
                        <a16:creationId xmlns:a16="http://schemas.microsoft.com/office/drawing/2014/main" id="{840C5A59-1521-431E-9061-015C9E48C236}"/>
                      </a:ext>
                    </a:extLst>
                  </p:cNvPr>
                  <p:cNvSpPr/>
                  <p:nvPr/>
                </p:nvSpPr>
                <p:spPr>
                  <a:xfrm>
                    <a:off x="168579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6" name="object 42">
                    <a:extLst>
                      <a:ext uri="{FF2B5EF4-FFF2-40B4-BE49-F238E27FC236}">
                        <a16:creationId xmlns:a16="http://schemas.microsoft.com/office/drawing/2014/main" id="{17FB3958-2D57-4E23-B24A-570195E5AAF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7" name="object 43">
                    <a:extLst>
                      <a:ext uri="{FF2B5EF4-FFF2-40B4-BE49-F238E27FC236}">
                        <a16:creationId xmlns:a16="http://schemas.microsoft.com/office/drawing/2014/main" id="{DF3DCC77-796A-4239-B8A4-6F0A8F84C22D}"/>
                      </a:ext>
                    </a:extLst>
                  </p:cNvPr>
                  <p:cNvSpPr/>
                  <p:nvPr/>
                </p:nvSpPr>
                <p:spPr>
                  <a:xfrm>
                    <a:off x="181368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8" name="object 44">
                    <a:extLst>
                      <a:ext uri="{FF2B5EF4-FFF2-40B4-BE49-F238E27FC236}">
                        <a16:creationId xmlns:a16="http://schemas.microsoft.com/office/drawing/2014/main" id="{592B08F0-3A19-4F76-8147-46951A20B515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49" name="object 45">
                    <a:extLst>
                      <a:ext uri="{FF2B5EF4-FFF2-40B4-BE49-F238E27FC236}">
                        <a16:creationId xmlns:a16="http://schemas.microsoft.com/office/drawing/2014/main" id="{DD674953-4C8F-4B7A-B718-479A104A1FE8}"/>
                      </a:ext>
                    </a:extLst>
                  </p:cNvPr>
                  <p:cNvSpPr/>
                  <p:nvPr/>
                </p:nvSpPr>
                <p:spPr>
                  <a:xfrm>
                    <a:off x="1941576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0" name="object 46">
                    <a:extLst>
                      <a:ext uri="{FF2B5EF4-FFF2-40B4-BE49-F238E27FC236}">
                        <a16:creationId xmlns:a16="http://schemas.microsoft.com/office/drawing/2014/main" id="{89471BF6-D00D-4440-8C8E-785EFA413327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1" name="object 47">
                    <a:extLst>
                      <a:ext uri="{FF2B5EF4-FFF2-40B4-BE49-F238E27FC236}">
                        <a16:creationId xmlns:a16="http://schemas.microsoft.com/office/drawing/2014/main" id="{0EAE82DA-9A34-4901-9597-2D030BA4DA2A}"/>
                      </a:ext>
                    </a:extLst>
                  </p:cNvPr>
                  <p:cNvSpPr/>
                  <p:nvPr/>
                </p:nvSpPr>
                <p:spPr>
                  <a:xfrm>
                    <a:off x="206946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2" name="object 48">
                    <a:extLst>
                      <a:ext uri="{FF2B5EF4-FFF2-40B4-BE49-F238E27FC236}">
                        <a16:creationId xmlns:a16="http://schemas.microsoft.com/office/drawing/2014/main" id="{A098C2C9-80F0-48A1-95B1-415E60E5DA70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3" name="object 49">
                    <a:extLst>
                      <a:ext uri="{FF2B5EF4-FFF2-40B4-BE49-F238E27FC236}">
                        <a16:creationId xmlns:a16="http://schemas.microsoft.com/office/drawing/2014/main" id="{2C7D30D2-A230-4249-8BE5-308A4EEE0975}"/>
                      </a:ext>
                    </a:extLst>
                  </p:cNvPr>
                  <p:cNvSpPr/>
                  <p:nvPr/>
                </p:nvSpPr>
                <p:spPr>
                  <a:xfrm>
                    <a:off x="2197354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4" name="object 50">
                    <a:extLst>
                      <a:ext uri="{FF2B5EF4-FFF2-40B4-BE49-F238E27FC236}">
                        <a16:creationId xmlns:a16="http://schemas.microsoft.com/office/drawing/2014/main" id="{C4EE6D42-D0D5-418E-A684-83F9149AB831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5" name="object 51">
                    <a:extLst>
                      <a:ext uri="{FF2B5EF4-FFF2-40B4-BE49-F238E27FC236}">
                        <a16:creationId xmlns:a16="http://schemas.microsoft.com/office/drawing/2014/main" id="{76E4A37E-065B-4DE3-8A77-4B9E8F40BACD}"/>
                      </a:ext>
                    </a:extLst>
                  </p:cNvPr>
                  <p:cNvSpPr/>
                  <p:nvPr/>
                </p:nvSpPr>
                <p:spPr>
                  <a:xfrm>
                    <a:off x="232524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6" name="object 52">
                    <a:extLst>
                      <a:ext uri="{FF2B5EF4-FFF2-40B4-BE49-F238E27FC236}">
                        <a16:creationId xmlns:a16="http://schemas.microsoft.com/office/drawing/2014/main" id="{89646EE6-6A26-4551-958F-AD5C845EF9D5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7" name="object 53">
                    <a:extLst>
                      <a:ext uri="{FF2B5EF4-FFF2-40B4-BE49-F238E27FC236}">
                        <a16:creationId xmlns:a16="http://schemas.microsoft.com/office/drawing/2014/main" id="{55D6B38E-1A7A-4010-9847-84751413BBA0}"/>
                      </a:ext>
                    </a:extLst>
                  </p:cNvPr>
                  <p:cNvSpPr/>
                  <p:nvPr/>
                </p:nvSpPr>
                <p:spPr>
                  <a:xfrm>
                    <a:off x="2453132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8" name="object 54">
                    <a:extLst>
                      <a:ext uri="{FF2B5EF4-FFF2-40B4-BE49-F238E27FC236}">
                        <a16:creationId xmlns:a16="http://schemas.microsoft.com/office/drawing/2014/main" id="{0D154FAA-1F12-465B-9267-1AB93AC9EB20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59" name="object 55">
                    <a:extLst>
                      <a:ext uri="{FF2B5EF4-FFF2-40B4-BE49-F238E27FC236}">
                        <a16:creationId xmlns:a16="http://schemas.microsoft.com/office/drawing/2014/main" id="{0B8810E2-92E5-493D-93F1-F4346785D2DE}"/>
                      </a:ext>
                    </a:extLst>
                  </p:cNvPr>
                  <p:cNvSpPr/>
                  <p:nvPr/>
                </p:nvSpPr>
                <p:spPr>
                  <a:xfrm>
                    <a:off x="258102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0" name="object 56">
                    <a:extLst>
                      <a:ext uri="{FF2B5EF4-FFF2-40B4-BE49-F238E27FC236}">
                        <a16:creationId xmlns:a16="http://schemas.microsoft.com/office/drawing/2014/main" id="{DB035704-BDA1-4CED-9B48-3711D6F7DBA5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1" name="object 57">
                    <a:extLst>
                      <a:ext uri="{FF2B5EF4-FFF2-40B4-BE49-F238E27FC236}">
                        <a16:creationId xmlns:a16="http://schemas.microsoft.com/office/drawing/2014/main" id="{73C61D7D-2763-4CCD-A033-A7819E26C674}"/>
                      </a:ext>
                    </a:extLst>
                  </p:cNvPr>
                  <p:cNvSpPr/>
                  <p:nvPr/>
                </p:nvSpPr>
                <p:spPr>
                  <a:xfrm>
                    <a:off x="2708910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2" name="object 58">
                    <a:extLst>
                      <a:ext uri="{FF2B5EF4-FFF2-40B4-BE49-F238E27FC236}">
                        <a16:creationId xmlns:a16="http://schemas.microsoft.com/office/drawing/2014/main" id="{9B91DCB9-29F6-43B9-881A-FA1C0D824B4B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3" name="object 59">
                    <a:extLst>
                      <a:ext uri="{FF2B5EF4-FFF2-40B4-BE49-F238E27FC236}">
                        <a16:creationId xmlns:a16="http://schemas.microsoft.com/office/drawing/2014/main" id="{5496919E-68D8-4D1F-BD34-B59575E70F61}"/>
                      </a:ext>
                    </a:extLst>
                  </p:cNvPr>
                  <p:cNvSpPr/>
                  <p:nvPr/>
                </p:nvSpPr>
                <p:spPr>
                  <a:xfrm>
                    <a:off x="2836798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4" name="object 60">
                    <a:extLst>
                      <a:ext uri="{FF2B5EF4-FFF2-40B4-BE49-F238E27FC236}">
                        <a16:creationId xmlns:a16="http://schemas.microsoft.com/office/drawing/2014/main" id="{646A5579-C174-47F7-97F4-079329791380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5" name="object 61">
                    <a:extLst>
                      <a:ext uri="{FF2B5EF4-FFF2-40B4-BE49-F238E27FC236}">
                        <a16:creationId xmlns:a16="http://schemas.microsoft.com/office/drawing/2014/main" id="{C8AC6366-5A93-4C5F-B3C6-D27A19328421}"/>
                      </a:ext>
                    </a:extLst>
                  </p:cNvPr>
                  <p:cNvSpPr/>
                  <p:nvPr/>
                </p:nvSpPr>
                <p:spPr>
                  <a:xfrm>
                    <a:off x="296456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6" name="object 62">
                    <a:extLst>
                      <a:ext uri="{FF2B5EF4-FFF2-40B4-BE49-F238E27FC236}">
                        <a16:creationId xmlns:a16="http://schemas.microsoft.com/office/drawing/2014/main" id="{BCF41709-5A7F-42C3-B7BF-377CED2767C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7" name="object 63">
                    <a:extLst>
                      <a:ext uri="{FF2B5EF4-FFF2-40B4-BE49-F238E27FC236}">
                        <a16:creationId xmlns:a16="http://schemas.microsoft.com/office/drawing/2014/main" id="{7BE64CB0-1563-4F90-9F66-D323D53678AD}"/>
                      </a:ext>
                    </a:extLst>
                  </p:cNvPr>
                  <p:cNvSpPr/>
                  <p:nvPr/>
                </p:nvSpPr>
                <p:spPr>
                  <a:xfrm>
                    <a:off x="3092450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69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8" name="object 64">
                    <a:extLst>
                      <a:ext uri="{FF2B5EF4-FFF2-40B4-BE49-F238E27FC236}">
                        <a16:creationId xmlns:a16="http://schemas.microsoft.com/office/drawing/2014/main" id="{FA7B0FB9-5F93-4EFD-AFD8-FD244F7AA1E5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69" name="object 65">
                    <a:extLst>
                      <a:ext uri="{FF2B5EF4-FFF2-40B4-BE49-F238E27FC236}">
                        <a16:creationId xmlns:a16="http://schemas.microsoft.com/office/drawing/2014/main" id="{550349CB-FC1B-434A-B6E3-392CFF0C96F8}"/>
                      </a:ext>
                    </a:extLst>
                  </p:cNvPr>
                  <p:cNvSpPr/>
                  <p:nvPr/>
                </p:nvSpPr>
                <p:spPr>
                  <a:xfrm>
                    <a:off x="3220339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0" name="object 66">
                    <a:extLst>
                      <a:ext uri="{FF2B5EF4-FFF2-40B4-BE49-F238E27FC236}">
                        <a16:creationId xmlns:a16="http://schemas.microsoft.com/office/drawing/2014/main" id="{FCCB2A5D-1D39-494E-93F3-660DEC83A25F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1" name="object 67">
                    <a:extLst>
                      <a:ext uri="{FF2B5EF4-FFF2-40B4-BE49-F238E27FC236}">
                        <a16:creationId xmlns:a16="http://schemas.microsoft.com/office/drawing/2014/main" id="{83EA85A1-01F5-4AAA-9568-DE63705BAEDB}"/>
                      </a:ext>
                    </a:extLst>
                  </p:cNvPr>
                  <p:cNvSpPr/>
                  <p:nvPr/>
                </p:nvSpPr>
                <p:spPr>
                  <a:xfrm>
                    <a:off x="3348228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2" name="object 68">
                    <a:extLst>
                      <a:ext uri="{FF2B5EF4-FFF2-40B4-BE49-F238E27FC236}">
                        <a16:creationId xmlns:a16="http://schemas.microsoft.com/office/drawing/2014/main" id="{48E5B96D-54C8-4D51-A06E-09A742E7CAA7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3" name="object 69">
                    <a:extLst>
                      <a:ext uri="{FF2B5EF4-FFF2-40B4-BE49-F238E27FC236}">
                        <a16:creationId xmlns:a16="http://schemas.microsoft.com/office/drawing/2014/main" id="{C66DE18D-8CBC-4853-AF12-AFE3C8B3FEAE}"/>
                      </a:ext>
                    </a:extLst>
                  </p:cNvPr>
                  <p:cNvSpPr/>
                  <p:nvPr/>
                </p:nvSpPr>
                <p:spPr>
                  <a:xfrm>
                    <a:off x="3476116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4" name="object 70">
                    <a:extLst>
                      <a:ext uri="{FF2B5EF4-FFF2-40B4-BE49-F238E27FC236}">
                        <a16:creationId xmlns:a16="http://schemas.microsoft.com/office/drawing/2014/main" id="{3B7054D8-9CCB-4C77-9583-0AAC4C4D43AE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5" name="object 71">
                    <a:extLst>
                      <a:ext uri="{FF2B5EF4-FFF2-40B4-BE49-F238E27FC236}">
                        <a16:creationId xmlns:a16="http://schemas.microsoft.com/office/drawing/2014/main" id="{2047316B-C474-4310-8474-93DE27DBD5ED}"/>
                      </a:ext>
                    </a:extLst>
                  </p:cNvPr>
                  <p:cNvSpPr/>
                  <p:nvPr/>
                </p:nvSpPr>
                <p:spPr>
                  <a:xfrm>
                    <a:off x="360400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6" name="object 72">
                    <a:extLst>
                      <a:ext uri="{FF2B5EF4-FFF2-40B4-BE49-F238E27FC236}">
                        <a16:creationId xmlns:a16="http://schemas.microsoft.com/office/drawing/2014/main" id="{3F532622-1446-43BD-B7AE-64A9FA2546E2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3175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7" name="object 73">
                    <a:extLst>
                      <a:ext uri="{FF2B5EF4-FFF2-40B4-BE49-F238E27FC236}">
                        <a16:creationId xmlns:a16="http://schemas.microsoft.com/office/drawing/2014/main" id="{02557C58-DA60-428F-8F97-0711A70EC1AB}"/>
                      </a:ext>
                    </a:extLst>
                  </p:cNvPr>
                  <p:cNvSpPr/>
                  <p:nvPr/>
                </p:nvSpPr>
                <p:spPr>
                  <a:xfrm>
                    <a:off x="3731895" y="5293359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8" name="object 74">
                    <a:extLst>
                      <a:ext uri="{FF2B5EF4-FFF2-40B4-BE49-F238E27FC236}">
                        <a16:creationId xmlns:a16="http://schemas.microsoft.com/office/drawing/2014/main" id="{135E7E71-5A88-443A-8B54-274DCA2C7071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79" name="object 75">
                    <a:extLst>
                      <a:ext uri="{FF2B5EF4-FFF2-40B4-BE49-F238E27FC236}">
                        <a16:creationId xmlns:a16="http://schemas.microsoft.com/office/drawing/2014/main" id="{540149E3-7D00-4864-880D-9FC891C81AD7}"/>
                      </a:ext>
                    </a:extLst>
                  </p:cNvPr>
                  <p:cNvSpPr/>
                  <p:nvPr/>
                </p:nvSpPr>
                <p:spPr>
                  <a:xfrm>
                    <a:off x="3859784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8" y="2235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0" name="object 76">
                    <a:extLst>
                      <a:ext uri="{FF2B5EF4-FFF2-40B4-BE49-F238E27FC236}">
                        <a16:creationId xmlns:a16="http://schemas.microsoft.com/office/drawing/2014/main" id="{22F8675C-36F2-4C42-AAAF-F7944732A733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1" name="object 77">
                    <a:extLst>
                      <a:ext uri="{FF2B5EF4-FFF2-40B4-BE49-F238E27FC236}">
                        <a16:creationId xmlns:a16="http://schemas.microsoft.com/office/drawing/2014/main" id="{439ABC9C-0006-4B86-8E4E-7742A234DA4D}"/>
                      </a:ext>
                    </a:extLst>
                  </p:cNvPr>
                  <p:cNvSpPr/>
                  <p:nvPr/>
                </p:nvSpPr>
                <p:spPr>
                  <a:xfrm>
                    <a:off x="3987672" y="5203697"/>
                    <a:ext cx="128270" cy="90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90170">
                        <a:moveTo>
                          <a:pt x="0" y="89661"/>
                        </a:moveTo>
                        <a:lnTo>
                          <a:pt x="127888" y="8966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8966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2" name="object 78">
                    <a:extLst>
                      <a:ext uri="{FF2B5EF4-FFF2-40B4-BE49-F238E27FC236}">
                        <a16:creationId xmlns:a16="http://schemas.microsoft.com/office/drawing/2014/main" id="{7393EDFC-4E88-4741-934C-2CDCBB09DDFC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8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3" name="object 79">
                    <a:extLst>
                      <a:ext uri="{FF2B5EF4-FFF2-40B4-BE49-F238E27FC236}">
                        <a16:creationId xmlns:a16="http://schemas.microsoft.com/office/drawing/2014/main" id="{BFC7F9EC-0356-4476-8570-7B3AFB077013}"/>
                      </a:ext>
                    </a:extLst>
                  </p:cNvPr>
                  <p:cNvSpPr/>
                  <p:nvPr/>
                </p:nvSpPr>
                <p:spPr>
                  <a:xfrm>
                    <a:off x="41155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8" y="4483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4" name="object 80">
                    <a:extLst>
                      <a:ext uri="{FF2B5EF4-FFF2-40B4-BE49-F238E27FC236}">
                        <a16:creationId xmlns:a16="http://schemas.microsoft.com/office/drawing/2014/main" id="{B41FB7D3-3D4A-4F2F-983C-90CCAD1EAFFA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5" name="object 81">
                    <a:extLst>
                      <a:ext uri="{FF2B5EF4-FFF2-40B4-BE49-F238E27FC236}">
                        <a16:creationId xmlns:a16="http://schemas.microsoft.com/office/drawing/2014/main" id="{7810BE12-9C71-45AD-8FB4-EB83FE9C253D}"/>
                      </a:ext>
                    </a:extLst>
                  </p:cNvPr>
                  <p:cNvSpPr/>
                  <p:nvPr/>
                </p:nvSpPr>
                <p:spPr>
                  <a:xfrm>
                    <a:off x="4243323" y="5114163"/>
                    <a:ext cx="128270" cy="17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79704">
                        <a:moveTo>
                          <a:pt x="0" y="179197"/>
                        </a:moveTo>
                        <a:lnTo>
                          <a:pt x="127888" y="17919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791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6" name="object 82">
                    <a:extLst>
                      <a:ext uri="{FF2B5EF4-FFF2-40B4-BE49-F238E27FC236}">
                        <a16:creationId xmlns:a16="http://schemas.microsoft.com/office/drawing/2014/main" id="{5557EDBC-2BEB-4AC7-BC7B-4872ED39C27D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7" name="object 83">
                    <a:extLst>
                      <a:ext uri="{FF2B5EF4-FFF2-40B4-BE49-F238E27FC236}">
                        <a16:creationId xmlns:a16="http://schemas.microsoft.com/office/drawing/2014/main" id="{C2AB9B81-9B59-41E0-91CE-8CC5FC3CA216}"/>
                      </a:ext>
                    </a:extLst>
                  </p:cNvPr>
                  <p:cNvSpPr/>
                  <p:nvPr/>
                </p:nvSpPr>
                <p:spPr>
                  <a:xfrm>
                    <a:off x="4371213" y="5002148"/>
                    <a:ext cx="128270" cy="291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91464">
                        <a:moveTo>
                          <a:pt x="0" y="291210"/>
                        </a:moveTo>
                        <a:lnTo>
                          <a:pt x="127888" y="29121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9121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8" name="object 84">
                    <a:extLst>
                      <a:ext uri="{FF2B5EF4-FFF2-40B4-BE49-F238E27FC236}">
                        <a16:creationId xmlns:a16="http://schemas.microsoft.com/office/drawing/2014/main" id="{D3ED906C-28C4-422F-AC7A-B5372235DEFE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89" name="object 85">
                    <a:extLst>
                      <a:ext uri="{FF2B5EF4-FFF2-40B4-BE49-F238E27FC236}">
                        <a16:creationId xmlns:a16="http://schemas.microsoft.com/office/drawing/2014/main" id="{946C8528-0E3C-4F2F-81A2-FD818CE60264}"/>
                      </a:ext>
                    </a:extLst>
                  </p:cNvPr>
                  <p:cNvSpPr/>
                  <p:nvPr/>
                </p:nvSpPr>
                <p:spPr>
                  <a:xfrm>
                    <a:off x="4499102" y="4957317"/>
                    <a:ext cx="128270" cy="33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36550">
                        <a:moveTo>
                          <a:pt x="0" y="336041"/>
                        </a:moveTo>
                        <a:lnTo>
                          <a:pt x="127888" y="336041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3604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0" name="object 86">
                    <a:extLst>
                      <a:ext uri="{FF2B5EF4-FFF2-40B4-BE49-F238E27FC236}">
                        <a16:creationId xmlns:a16="http://schemas.microsoft.com/office/drawing/2014/main" id="{ADF590AC-5A80-4B67-B4A5-C3A2D92D0EB1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1" name="object 87">
                    <a:extLst>
                      <a:ext uri="{FF2B5EF4-FFF2-40B4-BE49-F238E27FC236}">
                        <a16:creationId xmlns:a16="http://schemas.microsoft.com/office/drawing/2014/main" id="{A65E3656-F9B3-4977-B769-7D27DEA0DD45}"/>
                      </a:ext>
                    </a:extLst>
                  </p:cNvPr>
                  <p:cNvSpPr/>
                  <p:nvPr/>
                </p:nvSpPr>
                <p:spPr>
                  <a:xfrm>
                    <a:off x="4626990" y="4912486"/>
                    <a:ext cx="128270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81000">
                        <a:moveTo>
                          <a:pt x="0" y="380872"/>
                        </a:moveTo>
                        <a:lnTo>
                          <a:pt x="127888" y="380872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8087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2" name="object 88">
                    <a:extLst>
                      <a:ext uri="{FF2B5EF4-FFF2-40B4-BE49-F238E27FC236}">
                        <a16:creationId xmlns:a16="http://schemas.microsoft.com/office/drawing/2014/main" id="{1987D1A8-049F-475A-AB56-FEA3242C8124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3" name="object 89">
                    <a:extLst>
                      <a:ext uri="{FF2B5EF4-FFF2-40B4-BE49-F238E27FC236}">
                        <a16:creationId xmlns:a16="http://schemas.microsoft.com/office/drawing/2014/main" id="{D171E3D1-8EE0-4789-88E0-FC3DAE662B0A}"/>
                      </a:ext>
                    </a:extLst>
                  </p:cNvPr>
                  <p:cNvSpPr/>
                  <p:nvPr/>
                </p:nvSpPr>
                <p:spPr>
                  <a:xfrm>
                    <a:off x="4754879" y="4621276"/>
                    <a:ext cx="128270" cy="672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2464">
                        <a:moveTo>
                          <a:pt x="0" y="672084"/>
                        </a:moveTo>
                        <a:lnTo>
                          <a:pt x="127888" y="67208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67208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4" name="object 90">
                    <a:extLst>
                      <a:ext uri="{FF2B5EF4-FFF2-40B4-BE49-F238E27FC236}">
                        <a16:creationId xmlns:a16="http://schemas.microsoft.com/office/drawing/2014/main" id="{D9161650-FB50-493C-AED7-7E2F5DD30E89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5" name="object 91">
                    <a:extLst>
                      <a:ext uri="{FF2B5EF4-FFF2-40B4-BE49-F238E27FC236}">
                        <a16:creationId xmlns:a16="http://schemas.microsoft.com/office/drawing/2014/main" id="{F3BD0267-F35C-4E3B-B4D6-C688433CFBC7}"/>
                      </a:ext>
                    </a:extLst>
                  </p:cNvPr>
                  <p:cNvSpPr/>
                  <p:nvPr/>
                </p:nvSpPr>
                <p:spPr>
                  <a:xfrm>
                    <a:off x="4882769" y="4217923"/>
                    <a:ext cx="128270" cy="1075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075689">
                        <a:moveTo>
                          <a:pt x="0" y="1075436"/>
                        </a:moveTo>
                        <a:lnTo>
                          <a:pt x="127888" y="1075436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07543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6" name="object 92">
                    <a:extLst>
                      <a:ext uri="{FF2B5EF4-FFF2-40B4-BE49-F238E27FC236}">
                        <a16:creationId xmlns:a16="http://schemas.microsoft.com/office/drawing/2014/main" id="{B504AD17-67DE-41C6-A977-E4C39F8BD359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7" name="object 93">
                    <a:extLst>
                      <a:ext uri="{FF2B5EF4-FFF2-40B4-BE49-F238E27FC236}">
                        <a16:creationId xmlns:a16="http://schemas.microsoft.com/office/drawing/2014/main" id="{B559DDC2-1847-4402-A35F-F486FA93DE08}"/>
                      </a:ext>
                    </a:extLst>
                  </p:cNvPr>
                  <p:cNvSpPr/>
                  <p:nvPr/>
                </p:nvSpPr>
                <p:spPr>
                  <a:xfrm>
                    <a:off x="5010658" y="3926713"/>
                    <a:ext cx="128270" cy="1367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367154">
                        <a:moveTo>
                          <a:pt x="0" y="1366647"/>
                        </a:moveTo>
                        <a:lnTo>
                          <a:pt x="127888" y="13666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3666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8" name="object 94">
                    <a:extLst>
                      <a:ext uri="{FF2B5EF4-FFF2-40B4-BE49-F238E27FC236}">
                        <a16:creationId xmlns:a16="http://schemas.microsoft.com/office/drawing/2014/main" id="{B8501087-75E4-4DA6-92E2-A308BBEF0144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799" name="object 95">
                    <a:extLst>
                      <a:ext uri="{FF2B5EF4-FFF2-40B4-BE49-F238E27FC236}">
                        <a16:creationId xmlns:a16="http://schemas.microsoft.com/office/drawing/2014/main" id="{31A338F0-D149-4942-B8A2-11058670316B}"/>
                      </a:ext>
                    </a:extLst>
                  </p:cNvPr>
                  <p:cNvSpPr/>
                  <p:nvPr/>
                </p:nvSpPr>
                <p:spPr>
                  <a:xfrm>
                    <a:off x="5138546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0" name="object 96">
                    <a:extLst>
                      <a:ext uri="{FF2B5EF4-FFF2-40B4-BE49-F238E27FC236}">
                        <a16:creationId xmlns:a16="http://schemas.microsoft.com/office/drawing/2014/main" id="{D6BF12D6-770E-49B4-8A42-68221BA4D607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1" name="object 97">
                    <a:extLst>
                      <a:ext uri="{FF2B5EF4-FFF2-40B4-BE49-F238E27FC236}">
                        <a16:creationId xmlns:a16="http://schemas.microsoft.com/office/drawing/2014/main" id="{37E97914-AC78-41AF-9075-51CA9170D5ED}"/>
                      </a:ext>
                    </a:extLst>
                  </p:cNvPr>
                  <p:cNvSpPr/>
                  <p:nvPr/>
                </p:nvSpPr>
                <p:spPr>
                  <a:xfrm>
                    <a:off x="5266435" y="3052952"/>
                    <a:ext cx="128270" cy="2240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0915">
                        <a:moveTo>
                          <a:pt x="0" y="2240407"/>
                        </a:moveTo>
                        <a:lnTo>
                          <a:pt x="127888" y="224040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40407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2" name="object 98">
                    <a:extLst>
                      <a:ext uri="{FF2B5EF4-FFF2-40B4-BE49-F238E27FC236}">
                        <a16:creationId xmlns:a16="http://schemas.microsoft.com/office/drawing/2014/main" id="{0A6EC6F1-C1A2-4FDF-A9F1-21BA5D115585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3" name="object 99">
                    <a:extLst>
                      <a:ext uri="{FF2B5EF4-FFF2-40B4-BE49-F238E27FC236}">
                        <a16:creationId xmlns:a16="http://schemas.microsoft.com/office/drawing/2014/main" id="{564283E4-255E-494E-8266-76F56A4AE2BC}"/>
                      </a:ext>
                    </a:extLst>
                  </p:cNvPr>
                  <p:cNvSpPr/>
                  <p:nvPr/>
                </p:nvSpPr>
                <p:spPr>
                  <a:xfrm>
                    <a:off x="5394197" y="1820672"/>
                    <a:ext cx="128270" cy="3472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472815">
                        <a:moveTo>
                          <a:pt x="0" y="3472688"/>
                        </a:moveTo>
                        <a:lnTo>
                          <a:pt x="127888" y="347268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47268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4" name="object 100">
                    <a:extLst>
                      <a:ext uri="{FF2B5EF4-FFF2-40B4-BE49-F238E27FC236}">
                        <a16:creationId xmlns:a16="http://schemas.microsoft.com/office/drawing/2014/main" id="{8B32B4A0-753C-4BA0-BE9D-009A37A0D8B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5" name="object 101">
                    <a:extLst>
                      <a:ext uri="{FF2B5EF4-FFF2-40B4-BE49-F238E27FC236}">
                        <a16:creationId xmlns:a16="http://schemas.microsoft.com/office/drawing/2014/main" id="{76094C0A-AD76-42B9-B61B-C1344098EDA8}"/>
                      </a:ext>
                    </a:extLst>
                  </p:cNvPr>
                  <p:cNvSpPr/>
                  <p:nvPr/>
                </p:nvSpPr>
                <p:spPr>
                  <a:xfrm>
                    <a:off x="5522086" y="1014222"/>
                    <a:ext cx="128270" cy="4279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279265">
                        <a:moveTo>
                          <a:pt x="0" y="4279138"/>
                        </a:moveTo>
                        <a:lnTo>
                          <a:pt x="127888" y="4279138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27913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6" name="object 102">
                    <a:extLst>
                      <a:ext uri="{FF2B5EF4-FFF2-40B4-BE49-F238E27FC236}">
                        <a16:creationId xmlns:a16="http://schemas.microsoft.com/office/drawing/2014/main" id="{EEFA9E99-8148-4FBB-9902-29EA19798732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7" name="object 103">
                    <a:extLst>
                      <a:ext uri="{FF2B5EF4-FFF2-40B4-BE49-F238E27FC236}">
                        <a16:creationId xmlns:a16="http://schemas.microsoft.com/office/drawing/2014/main" id="{36867CF9-5568-413E-B961-C11E9BC36314}"/>
                      </a:ext>
                    </a:extLst>
                  </p:cNvPr>
                  <p:cNvSpPr/>
                  <p:nvPr/>
                </p:nvSpPr>
                <p:spPr>
                  <a:xfrm>
                    <a:off x="5649976" y="969391"/>
                    <a:ext cx="128270" cy="432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24350">
                        <a:moveTo>
                          <a:pt x="0" y="4323969"/>
                        </a:moveTo>
                        <a:lnTo>
                          <a:pt x="127888" y="432396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2396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8" name="object 104">
                    <a:extLst>
                      <a:ext uri="{FF2B5EF4-FFF2-40B4-BE49-F238E27FC236}">
                        <a16:creationId xmlns:a16="http://schemas.microsoft.com/office/drawing/2014/main" id="{B5FD88EB-B7CC-42CC-A430-C5D11FFE9109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09" name="object 105">
                    <a:extLst>
                      <a:ext uri="{FF2B5EF4-FFF2-40B4-BE49-F238E27FC236}">
                        <a16:creationId xmlns:a16="http://schemas.microsoft.com/office/drawing/2014/main" id="{4238118B-D0E8-467A-AD83-2B6B6A8B2064}"/>
                      </a:ext>
                    </a:extLst>
                  </p:cNvPr>
                  <p:cNvSpPr/>
                  <p:nvPr/>
                </p:nvSpPr>
                <p:spPr>
                  <a:xfrm>
                    <a:off x="5777865" y="924560"/>
                    <a:ext cx="128270" cy="436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368800">
                        <a:moveTo>
                          <a:pt x="0" y="4368800"/>
                        </a:moveTo>
                        <a:lnTo>
                          <a:pt x="127888" y="4368800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4368800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0" name="object 106">
                    <a:extLst>
                      <a:ext uri="{FF2B5EF4-FFF2-40B4-BE49-F238E27FC236}">
                        <a16:creationId xmlns:a16="http://schemas.microsoft.com/office/drawing/2014/main" id="{25ADDD48-A1EF-47E5-86BE-7800DE69EFF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1" name="object 107">
                    <a:extLst>
                      <a:ext uri="{FF2B5EF4-FFF2-40B4-BE49-F238E27FC236}">
                        <a16:creationId xmlns:a16="http://schemas.microsoft.com/office/drawing/2014/main" id="{FA722BC6-5636-43CB-937B-4EC1A174D487}"/>
                      </a:ext>
                    </a:extLst>
                  </p:cNvPr>
                  <p:cNvSpPr/>
                  <p:nvPr/>
                </p:nvSpPr>
                <p:spPr>
                  <a:xfrm>
                    <a:off x="5905753" y="1551813"/>
                    <a:ext cx="128270" cy="374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742054">
                        <a:moveTo>
                          <a:pt x="0" y="3741547"/>
                        </a:moveTo>
                        <a:lnTo>
                          <a:pt x="127888" y="3741547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374154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2" name="object 108">
                    <a:extLst>
                      <a:ext uri="{FF2B5EF4-FFF2-40B4-BE49-F238E27FC236}">
                        <a16:creationId xmlns:a16="http://schemas.microsoft.com/office/drawing/2014/main" id="{24559F61-F636-481E-8F39-F0EC4B180966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3" name="object 109">
                    <a:extLst>
                      <a:ext uri="{FF2B5EF4-FFF2-40B4-BE49-F238E27FC236}">
                        <a16:creationId xmlns:a16="http://schemas.microsoft.com/office/drawing/2014/main" id="{AC8B6797-B762-4FB9-9D30-956A8CAA76AC}"/>
                      </a:ext>
                    </a:extLst>
                  </p:cNvPr>
                  <p:cNvSpPr/>
                  <p:nvPr/>
                </p:nvSpPr>
                <p:spPr>
                  <a:xfrm>
                    <a:off x="603364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4" name="object 110">
                    <a:extLst>
                      <a:ext uri="{FF2B5EF4-FFF2-40B4-BE49-F238E27FC236}">
                        <a16:creationId xmlns:a16="http://schemas.microsoft.com/office/drawing/2014/main" id="{BA5E3EA9-3FFF-48C1-9F0B-9A17D7375F3D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5" name="object 111">
                    <a:extLst>
                      <a:ext uri="{FF2B5EF4-FFF2-40B4-BE49-F238E27FC236}">
                        <a16:creationId xmlns:a16="http://schemas.microsoft.com/office/drawing/2014/main" id="{AD265AEB-DB30-476E-9C8A-896B4EE06E85}"/>
                      </a:ext>
                    </a:extLst>
                  </p:cNvPr>
                  <p:cNvSpPr/>
                  <p:nvPr/>
                </p:nvSpPr>
                <p:spPr>
                  <a:xfrm>
                    <a:off x="6161532" y="2716910"/>
                    <a:ext cx="128270" cy="2576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576829">
                        <a:moveTo>
                          <a:pt x="0" y="2576449"/>
                        </a:moveTo>
                        <a:lnTo>
                          <a:pt x="127888" y="257644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576449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6" name="object 112">
                    <a:extLst>
                      <a:ext uri="{FF2B5EF4-FFF2-40B4-BE49-F238E27FC236}">
                        <a16:creationId xmlns:a16="http://schemas.microsoft.com/office/drawing/2014/main" id="{6CE88096-6348-41BC-AD07-5D578FAA1B7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7" name="object 113">
                    <a:extLst>
                      <a:ext uri="{FF2B5EF4-FFF2-40B4-BE49-F238E27FC236}">
                        <a16:creationId xmlns:a16="http://schemas.microsoft.com/office/drawing/2014/main" id="{595F29BC-F866-47BE-85F8-5F957F6207C5}"/>
                      </a:ext>
                    </a:extLst>
                  </p:cNvPr>
                  <p:cNvSpPr/>
                  <p:nvPr/>
                </p:nvSpPr>
                <p:spPr>
                  <a:xfrm>
                    <a:off x="6289421" y="3030601"/>
                    <a:ext cx="128270" cy="2263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63140">
                        <a:moveTo>
                          <a:pt x="0" y="2262759"/>
                        </a:moveTo>
                        <a:lnTo>
                          <a:pt x="127888" y="2262759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226275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8" name="object 114">
                    <a:extLst>
                      <a:ext uri="{FF2B5EF4-FFF2-40B4-BE49-F238E27FC236}">
                        <a16:creationId xmlns:a16="http://schemas.microsoft.com/office/drawing/2014/main" id="{7040C8E8-6BEC-474B-B1A7-F7E7633C4F5F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19" name="object 115">
                    <a:extLst>
                      <a:ext uri="{FF2B5EF4-FFF2-40B4-BE49-F238E27FC236}">
                        <a16:creationId xmlns:a16="http://schemas.microsoft.com/office/drawing/2014/main" id="{E9F15EB4-BBF0-4F3A-9873-B35BAD4E9F89}"/>
                      </a:ext>
                    </a:extLst>
                  </p:cNvPr>
                  <p:cNvSpPr/>
                  <p:nvPr/>
                </p:nvSpPr>
                <p:spPr>
                  <a:xfrm>
                    <a:off x="6417309" y="3433826"/>
                    <a:ext cx="128270" cy="1859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859914">
                        <a:moveTo>
                          <a:pt x="0" y="1859534"/>
                        </a:moveTo>
                        <a:lnTo>
                          <a:pt x="127888" y="1859534"/>
                        </a:lnTo>
                        <a:lnTo>
                          <a:pt x="127888" y="0"/>
                        </a:lnTo>
                        <a:lnTo>
                          <a:pt x="0" y="0"/>
                        </a:lnTo>
                        <a:lnTo>
                          <a:pt x="0" y="1859534"/>
                        </a:lnTo>
                        <a:close/>
                      </a:path>
                    </a:pathLst>
                  </a:custGeom>
                  <a:ln w="9524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0" name="object 116">
                    <a:extLst>
                      <a:ext uri="{FF2B5EF4-FFF2-40B4-BE49-F238E27FC236}">
                        <a16:creationId xmlns:a16="http://schemas.microsoft.com/office/drawing/2014/main" id="{44FD3338-F4F5-4210-98E5-CECBD6055BD3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1" name="object 117">
                    <a:extLst>
                      <a:ext uri="{FF2B5EF4-FFF2-40B4-BE49-F238E27FC236}">
                        <a16:creationId xmlns:a16="http://schemas.microsoft.com/office/drawing/2014/main" id="{2719637D-CA88-4379-87E7-6EC42042E209}"/>
                      </a:ext>
                    </a:extLst>
                  </p:cNvPr>
                  <p:cNvSpPr/>
                  <p:nvPr/>
                </p:nvSpPr>
                <p:spPr>
                  <a:xfrm>
                    <a:off x="6545198" y="3814698"/>
                    <a:ext cx="128270" cy="1478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1478914">
                        <a:moveTo>
                          <a:pt x="0" y="1478661"/>
                        </a:moveTo>
                        <a:lnTo>
                          <a:pt x="127889" y="147866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147866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2" name="object 118">
                    <a:extLst>
                      <a:ext uri="{FF2B5EF4-FFF2-40B4-BE49-F238E27FC236}">
                        <a16:creationId xmlns:a16="http://schemas.microsoft.com/office/drawing/2014/main" id="{59F758EC-ECB8-4293-A8C3-3DC07D9D5DCD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3" name="object 119">
                    <a:extLst>
                      <a:ext uri="{FF2B5EF4-FFF2-40B4-BE49-F238E27FC236}">
                        <a16:creationId xmlns:a16="http://schemas.microsoft.com/office/drawing/2014/main" id="{58E69130-FF5A-418F-8B44-86AB9AAD2D17}"/>
                      </a:ext>
                    </a:extLst>
                  </p:cNvPr>
                  <p:cNvSpPr/>
                  <p:nvPr/>
                </p:nvSpPr>
                <p:spPr>
                  <a:xfrm>
                    <a:off x="6672960" y="4509261"/>
                    <a:ext cx="128270" cy="78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784225">
                        <a:moveTo>
                          <a:pt x="0" y="784097"/>
                        </a:moveTo>
                        <a:lnTo>
                          <a:pt x="127889" y="78409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78409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4" name="object 120">
                    <a:extLst>
                      <a:ext uri="{FF2B5EF4-FFF2-40B4-BE49-F238E27FC236}">
                        <a16:creationId xmlns:a16="http://schemas.microsoft.com/office/drawing/2014/main" id="{12CBC416-C010-426A-974F-AD71278C67DD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5" name="object 121">
                    <a:extLst>
                      <a:ext uri="{FF2B5EF4-FFF2-40B4-BE49-F238E27FC236}">
                        <a16:creationId xmlns:a16="http://schemas.microsoft.com/office/drawing/2014/main" id="{5FC1AC72-7C67-474E-9023-DE2DADE374D7}"/>
                      </a:ext>
                    </a:extLst>
                  </p:cNvPr>
                  <p:cNvSpPr/>
                  <p:nvPr/>
                </p:nvSpPr>
                <p:spPr>
                  <a:xfrm>
                    <a:off x="6800850" y="4598796"/>
                    <a:ext cx="128270" cy="694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94689">
                        <a:moveTo>
                          <a:pt x="0" y="694562"/>
                        </a:moveTo>
                        <a:lnTo>
                          <a:pt x="127889" y="69456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9456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6" name="object 122">
                    <a:extLst>
                      <a:ext uri="{FF2B5EF4-FFF2-40B4-BE49-F238E27FC236}">
                        <a16:creationId xmlns:a16="http://schemas.microsoft.com/office/drawing/2014/main" id="{A0E07693-BE94-4F71-B01F-CE954F3AEBA0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7" name="object 123">
                    <a:extLst>
                      <a:ext uri="{FF2B5EF4-FFF2-40B4-BE49-F238E27FC236}">
                        <a16:creationId xmlns:a16="http://schemas.microsoft.com/office/drawing/2014/main" id="{45B3C29A-77BC-4B71-B5EA-AC1D5AFBCE2D}"/>
                      </a:ext>
                    </a:extLst>
                  </p:cNvPr>
                  <p:cNvSpPr/>
                  <p:nvPr/>
                </p:nvSpPr>
                <p:spPr>
                  <a:xfrm>
                    <a:off x="6928739" y="4845303"/>
                    <a:ext cx="128270" cy="4483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48310">
                        <a:moveTo>
                          <a:pt x="0" y="448056"/>
                        </a:moveTo>
                        <a:lnTo>
                          <a:pt x="127889" y="448056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056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8" name="object 124">
                    <a:extLst>
                      <a:ext uri="{FF2B5EF4-FFF2-40B4-BE49-F238E27FC236}">
                        <a16:creationId xmlns:a16="http://schemas.microsoft.com/office/drawing/2014/main" id="{AAABA827-3A51-4D1F-9A85-EA3F39AAB3E2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29" name="object 125">
                    <a:extLst>
                      <a:ext uri="{FF2B5EF4-FFF2-40B4-BE49-F238E27FC236}">
                        <a16:creationId xmlns:a16="http://schemas.microsoft.com/office/drawing/2014/main" id="{C924890F-1D02-41A6-885E-E9ED5C3F6469}"/>
                      </a:ext>
                    </a:extLst>
                  </p:cNvPr>
                  <p:cNvSpPr/>
                  <p:nvPr/>
                </p:nvSpPr>
                <p:spPr>
                  <a:xfrm>
                    <a:off x="7056628" y="4979670"/>
                    <a:ext cx="128270" cy="313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313689">
                        <a:moveTo>
                          <a:pt x="0" y="313689"/>
                        </a:moveTo>
                        <a:lnTo>
                          <a:pt x="127889" y="313689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313689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0" name="object 126">
                    <a:extLst>
                      <a:ext uri="{FF2B5EF4-FFF2-40B4-BE49-F238E27FC236}">
                        <a16:creationId xmlns:a16="http://schemas.microsoft.com/office/drawing/2014/main" id="{BDD08331-780F-4995-A45B-D9751594742A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1" name="object 127">
                    <a:extLst>
                      <a:ext uri="{FF2B5EF4-FFF2-40B4-BE49-F238E27FC236}">
                        <a16:creationId xmlns:a16="http://schemas.microsoft.com/office/drawing/2014/main" id="{5F6C0CC0-5084-4672-8887-9202F39D2A15}"/>
                      </a:ext>
                    </a:extLst>
                  </p:cNvPr>
                  <p:cNvSpPr/>
                  <p:nvPr/>
                </p:nvSpPr>
                <p:spPr>
                  <a:xfrm>
                    <a:off x="7184517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2" name="object 128">
                    <a:extLst>
                      <a:ext uri="{FF2B5EF4-FFF2-40B4-BE49-F238E27FC236}">
                        <a16:creationId xmlns:a16="http://schemas.microsoft.com/office/drawing/2014/main" id="{44727CC3-DC7B-4649-AE71-E3BC0700CF2F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3" name="object 129">
                    <a:extLst>
                      <a:ext uri="{FF2B5EF4-FFF2-40B4-BE49-F238E27FC236}">
                        <a16:creationId xmlns:a16="http://schemas.microsoft.com/office/drawing/2014/main" id="{92D1F489-7462-4B79-8C80-CC5B7D9E1ABE}"/>
                      </a:ext>
                    </a:extLst>
                  </p:cNvPr>
                  <p:cNvSpPr/>
                  <p:nvPr/>
                </p:nvSpPr>
                <p:spPr>
                  <a:xfrm>
                    <a:off x="7312406" y="5046853"/>
                    <a:ext cx="128270" cy="247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47014">
                        <a:moveTo>
                          <a:pt x="0" y="246507"/>
                        </a:moveTo>
                        <a:lnTo>
                          <a:pt x="127889" y="246507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46507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4" name="object 130">
                    <a:extLst>
                      <a:ext uri="{FF2B5EF4-FFF2-40B4-BE49-F238E27FC236}">
                        <a16:creationId xmlns:a16="http://schemas.microsoft.com/office/drawing/2014/main" id="{A40EB308-E9CC-4E89-9846-51B418B84354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5" name="object 131">
                    <a:extLst>
                      <a:ext uri="{FF2B5EF4-FFF2-40B4-BE49-F238E27FC236}">
                        <a16:creationId xmlns:a16="http://schemas.microsoft.com/office/drawing/2014/main" id="{DC38A22B-9903-4BF9-81E6-71A3F6386447}"/>
                      </a:ext>
                    </a:extLst>
                  </p:cNvPr>
                  <p:cNvSpPr/>
                  <p:nvPr/>
                </p:nvSpPr>
                <p:spPr>
                  <a:xfrm>
                    <a:off x="7440294" y="5091684"/>
                    <a:ext cx="12827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01929">
                        <a:moveTo>
                          <a:pt x="0" y="201675"/>
                        </a:moveTo>
                        <a:lnTo>
                          <a:pt x="127889" y="201675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01675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6" name="object 132">
                    <a:extLst>
                      <a:ext uri="{FF2B5EF4-FFF2-40B4-BE49-F238E27FC236}">
                        <a16:creationId xmlns:a16="http://schemas.microsoft.com/office/drawing/2014/main" id="{A160EE42-64E7-4976-82F8-63A945E41FEA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solidFill>
                    <a:srgbClr val="CDC9C9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7" name="object 133">
                    <a:extLst>
                      <a:ext uri="{FF2B5EF4-FFF2-40B4-BE49-F238E27FC236}">
                        <a16:creationId xmlns:a16="http://schemas.microsoft.com/office/drawing/2014/main" id="{2A3A68CE-9526-47F7-A537-117EDC4271B5}"/>
                      </a:ext>
                    </a:extLst>
                  </p:cNvPr>
                  <p:cNvSpPr/>
                  <p:nvPr/>
                </p:nvSpPr>
                <p:spPr>
                  <a:xfrm>
                    <a:off x="7568183" y="5069332"/>
                    <a:ext cx="128270" cy="224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4154">
                        <a:moveTo>
                          <a:pt x="0" y="224028"/>
                        </a:moveTo>
                        <a:lnTo>
                          <a:pt x="127889" y="224028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4028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8" name="object 134">
                    <a:extLst>
                      <a:ext uri="{FF2B5EF4-FFF2-40B4-BE49-F238E27FC236}">
                        <a16:creationId xmlns:a16="http://schemas.microsoft.com/office/drawing/2014/main" id="{CFD3DF40-C993-40C8-9D75-2DC8F0DC817B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39" name="object 135">
                    <a:extLst>
                      <a:ext uri="{FF2B5EF4-FFF2-40B4-BE49-F238E27FC236}">
                        <a16:creationId xmlns:a16="http://schemas.microsoft.com/office/drawing/2014/main" id="{FB0A5E76-1430-4E93-B155-1FA84E8011D2}"/>
                      </a:ext>
                    </a:extLst>
                  </p:cNvPr>
                  <p:cNvSpPr/>
                  <p:nvPr/>
                </p:nvSpPr>
                <p:spPr>
                  <a:xfrm>
                    <a:off x="7696072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0" name="object 136">
                    <a:extLst>
                      <a:ext uri="{FF2B5EF4-FFF2-40B4-BE49-F238E27FC236}">
                        <a16:creationId xmlns:a16="http://schemas.microsoft.com/office/drawing/2014/main" id="{62080916-E12D-477C-85FF-CC064C7DA116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1" name="object 137">
                    <a:extLst>
                      <a:ext uri="{FF2B5EF4-FFF2-40B4-BE49-F238E27FC236}">
                        <a16:creationId xmlns:a16="http://schemas.microsoft.com/office/drawing/2014/main" id="{FD116332-CD9E-4149-AC77-06F0A8A93C2C}"/>
                      </a:ext>
                    </a:extLst>
                  </p:cNvPr>
                  <p:cNvSpPr/>
                  <p:nvPr/>
                </p:nvSpPr>
                <p:spPr>
                  <a:xfrm>
                    <a:off x="7823961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2" name="object 138">
                    <a:extLst>
                      <a:ext uri="{FF2B5EF4-FFF2-40B4-BE49-F238E27FC236}">
                        <a16:creationId xmlns:a16="http://schemas.microsoft.com/office/drawing/2014/main" id="{BA64447A-42F9-44F4-9D7E-334731821612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3" name="object 139">
                    <a:extLst>
                      <a:ext uri="{FF2B5EF4-FFF2-40B4-BE49-F238E27FC236}">
                        <a16:creationId xmlns:a16="http://schemas.microsoft.com/office/drawing/2014/main" id="{5B376008-FB58-49F3-9413-EA4275A3A24D}"/>
                      </a:ext>
                    </a:extLst>
                  </p:cNvPr>
                  <p:cNvSpPr/>
                  <p:nvPr/>
                </p:nvSpPr>
                <p:spPr>
                  <a:xfrm>
                    <a:off x="7951723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4" name="object 140">
                    <a:extLst>
                      <a:ext uri="{FF2B5EF4-FFF2-40B4-BE49-F238E27FC236}">
                        <a16:creationId xmlns:a16="http://schemas.microsoft.com/office/drawing/2014/main" id="{E660CDBB-5DA9-4DE0-8F53-3EEE1BB6EAE1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59768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67183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5" name="object 141">
                    <a:extLst>
                      <a:ext uri="{FF2B5EF4-FFF2-40B4-BE49-F238E27FC236}">
                        <a16:creationId xmlns:a16="http://schemas.microsoft.com/office/drawing/2014/main" id="{F88C8814-3596-42B7-99BD-CC9FA015839E}"/>
                      </a:ext>
                    </a:extLst>
                  </p:cNvPr>
                  <p:cNvSpPr/>
                  <p:nvPr/>
                </p:nvSpPr>
                <p:spPr>
                  <a:xfrm>
                    <a:off x="8079613" y="5226177"/>
                    <a:ext cx="128270" cy="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67310">
                        <a:moveTo>
                          <a:pt x="0" y="67183"/>
                        </a:moveTo>
                        <a:lnTo>
                          <a:pt x="127889" y="67183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67183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6" name="object 142">
                    <a:extLst>
                      <a:ext uri="{FF2B5EF4-FFF2-40B4-BE49-F238E27FC236}">
                        <a16:creationId xmlns:a16="http://schemas.microsoft.com/office/drawing/2014/main" id="{2E358562-0AEB-4394-B8A1-7CCDAC6EDA1F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7094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44831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7" name="object 143">
                    <a:extLst>
                      <a:ext uri="{FF2B5EF4-FFF2-40B4-BE49-F238E27FC236}">
                        <a16:creationId xmlns:a16="http://schemas.microsoft.com/office/drawing/2014/main" id="{576299AA-61D7-4882-9DD0-168727BAED74}"/>
                      </a:ext>
                    </a:extLst>
                  </p:cNvPr>
                  <p:cNvSpPr/>
                  <p:nvPr/>
                </p:nvSpPr>
                <p:spPr>
                  <a:xfrm>
                    <a:off x="8207502" y="5248528"/>
                    <a:ext cx="128270" cy="45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45085">
                        <a:moveTo>
                          <a:pt x="0" y="44831"/>
                        </a:moveTo>
                        <a:lnTo>
                          <a:pt x="127889" y="44831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44831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8" name="object 144">
                    <a:extLst>
                      <a:ext uri="{FF2B5EF4-FFF2-40B4-BE49-F238E27FC236}">
                        <a16:creationId xmlns:a16="http://schemas.microsoft.com/office/drawing/2014/main" id="{14C351F0-E0BF-477A-8F2B-3D7FDFB65252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82184"/>
                    <a:ext cx="12827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>
                        <a:moveTo>
                          <a:pt x="0" y="0"/>
                        </a:moveTo>
                        <a:lnTo>
                          <a:pt x="127889" y="0"/>
                        </a:lnTo>
                      </a:path>
                    </a:pathLst>
                  </a:custGeom>
                  <a:ln w="22352">
                    <a:solidFill>
                      <a:srgbClr val="CDC9C9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49" name="object 145">
                    <a:extLst>
                      <a:ext uri="{FF2B5EF4-FFF2-40B4-BE49-F238E27FC236}">
                        <a16:creationId xmlns:a16="http://schemas.microsoft.com/office/drawing/2014/main" id="{60518AD1-AFD6-4B6C-9AFD-2523C6EB237B}"/>
                      </a:ext>
                    </a:extLst>
                  </p:cNvPr>
                  <p:cNvSpPr/>
                  <p:nvPr/>
                </p:nvSpPr>
                <p:spPr>
                  <a:xfrm>
                    <a:off x="8335391" y="5271008"/>
                    <a:ext cx="128270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270" h="22860">
                        <a:moveTo>
                          <a:pt x="0" y="22352"/>
                        </a:moveTo>
                        <a:lnTo>
                          <a:pt x="127889" y="22352"/>
                        </a:lnTo>
                        <a:lnTo>
                          <a:pt x="127889" y="0"/>
                        </a:lnTo>
                        <a:lnTo>
                          <a:pt x="0" y="0"/>
                        </a:lnTo>
                        <a:lnTo>
                          <a:pt x="0" y="22352"/>
                        </a:lnTo>
                        <a:close/>
                      </a:path>
                    </a:pathLst>
                  </a:custGeom>
                  <a:ln w="9525">
                    <a:solidFill>
                      <a:srgbClr val="8B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0" name="object 146">
                    <a:extLst>
                      <a:ext uri="{FF2B5EF4-FFF2-40B4-BE49-F238E27FC236}">
                        <a16:creationId xmlns:a16="http://schemas.microsoft.com/office/drawing/2014/main" id="{3C2BC146-4345-4D9E-827E-6DBA8A790F56}"/>
                      </a:ext>
                    </a:extLst>
                  </p:cNvPr>
                  <p:cNvSpPr/>
                  <p:nvPr/>
                </p:nvSpPr>
                <p:spPr>
                  <a:xfrm>
                    <a:off x="5796915" y="749808"/>
                    <a:ext cx="0" cy="4718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4718685">
                        <a:moveTo>
                          <a:pt x="0" y="47183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851" name="object 147">
                    <a:extLst>
                      <a:ext uri="{FF2B5EF4-FFF2-40B4-BE49-F238E27FC236}">
                        <a16:creationId xmlns:a16="http://schemas.microsoft.com/office/drawing/2014/main" id="{2F1AA6C1-473D-469A-B0FE-0961E4A6C0A3}"/>
                      </a:ext>
                    </a:extLst>
                  </p:cNvPr>
                  <p:cNvSpPr txBox="1"/>
                  <p:nvPr/>
                </p:nvSpPr>
                <p:spPr>
                  <a:xfrm>
                    <a:off x="1289377" y="-334408"/>
                    <a:ext cx="6931643" cy="645003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000" b="1" i="1" spc="-5" dirty="0">
                        <a:latin typeface="Arial"/>
                        <a:cs typeface="Arial"/>
                      </a:rPr>
                      <a:t>Histogram </a:t>
                    </a:r>
                    <a:r>
                      <a:rPr sz="2000" b="1" i="1" spc="-15" dirty="0">
                        <a:latin typeface="Arial"/>
                        <a:cs typeface="Arial"/>
                      </a:rPr>
                      <a:t>for </a:t>
                    </a:r>
                    <a:r>
                      <a:rPr sz="2000" b="1" i="1" spc="-5" dirty="0">
                        <a:latin typeface="Arial"/>
                        <a:cs typeface="Arial"/>
                      </a:rPr>
                      <a:t>log</a:t>
                    </a:r>
                    <a:r>
                      <a:rPr sz="2000" b="1" i="1" spc="-7" baseline="-13888" dirty="0">
                        <a:latin typeface="Arial"/>
                        <a:cs typeface="Arial"/>
                      </a:rPr>
                      <a:t>10</a:t>
                    </a:r>
                    <a:r>
                      <a:rPr sz="2000" b="1" i="1" spc="127" baseline="-13888" dirty="0">
                        <a:latin typeface="Arial"/>
                        <a:cs typeface="Arial"/>
                      </a:rPr>
                      <a:t> </a:t>
                    </a:r>
                    <a:r>
                      <a:rPr sz="2000" b="1" i="1" dirty="0">
                        <a:latin typeface="Arial"/>
                        <a:cs typeface="Arial"/>
                      </a:rPr>
                      <a:t>Eukaryota</a:t>
                    </a:r>
                    <a:endParaRPr lang="en-US" sz="2400" b="1" i="1" dirty="0">
                      <a:latin typeface="Times New Roman"/>
                      <a:cs typeface="Times New Roman"/>
                    </a:endParaRPr>
                  </a:p>
                </p:txBody>
              </p:sp>
            </p:grpSp>
            <p:sp>
              <p:nvSpPr>
                <p:cNvPr id="852" name="TextBox 851">
                  <a:extLst>
                    <a:ext uri="{FF2B5EF4-FFF2-40B4-BE49-F238E27FC236}">
                      <a16:creationId xmlns:a16="http://schemas.microsoft.com/office/drawing/2014/main" id="{19C95ED1-45F8-4A85-A62C-678C35BE72B9}"/>
                    </a:ext>
                  </a:extLst>
                </p:cNvPr>
                <p:cNvSpPr txBox="1"/>
                <p:nvPr/>
              </p:nvSpPr>
              <p:spPr>
                <a:xfrm>
                  <a:off x="4714233" y="1811540"/>
                  <a:ext cx="25419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altLang="zh-CN" dirty="0">
                      <a:latin typeface="Arial"/>
                      <a:cs typeface="Arial"/>
                    </a:rPr>
                    <a:t>median =</a:t>
                  </a:r>
                  <a:r>
                    <a:rPr lang="en-US" altLang="zh-CN" spc="315" dirty="0">
                      <a:latin typeface="Arial"/>
                      <a:cs typeface="Arial"/>
                    </a:rPr>
                    <a:t> </a:t>
                  </a:r>
                  <a:r>
                    <a:rPr lang="en-US" altLang="zh-CN" dirty="0">
                      <a:latin typeface="Arial"/>
                      <a:cs typeface="Arial"/>
                    </a:rPr>
                    <a:t>4.31     </a:t>
                  </a:r>
                </a:p>
              </p:txBody>
            </p:sp>
          </p:grp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E7C960DF-90B6-4099-97BF-BDA962299C08}"/>
                  </a:ext>
                </a:extLst>
              </p:cNvPr>
              <p:cNvGrpSpPr/>
              <p:nvPr/>
            </p:nvGrpSpPr>
            <p:grpSpPr>
              <a:xfrm>
                <a:off x="2057025" y="4203455"/>
                <a:ext cx="6743097" cy="3279909"/>
                <a:chOff x="106493" y="229615"/>
                <a:chExt cx="8357167" cy="5919831"/>
              </a:xfrm>
            </p:grpSpPr>
            <p:sp>
              <p:nvSpPr>
                <p:cNvPr id="854" name="object 2">
                  <a:extLst>
                    <a:ext uri="{FF2B5EF4-FFF2-40B4-BE49-F238E27FC236}">
                      <a16:creationId xmlns:a16="http://schemas.microsoft.com/office/drawing/2014/main" id="{0012DE60-0D29-467F-834B-20363BC224D3}"/>
                    </a:ext>
                  </a:extLst>
                </p:cNvPr>
                <p:cNvSpPr txBox="1"/>
                <p:nvPr/>
              </p:nvSpPr>
              <p:spPr>
                <a:xfrm>
                  <a:off x="2487526" y="229615"/>
                  <a:ext cx="4534707" cy="6802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b="1" i="1" spc="-5" dirty="0">
                      <a:latin typeface="Arial"/>
                      <a:cs typeface="Arial"/>
                    </a:rPr>
                    <a:t>Histogram for log</a:t>
                  </a:r>
                  <a:r>
                    <a:rPr sz="2000" b="1" i="1" spc="-5" baseline="-25000" dirty="0">
                      <a:latin typeface="Arial"/>
                      <a:cs typeface="Arial"/>
                    </a:rPr>
                    <a:t>10</a:t>
                  </a:r>
                  <a:r>
                    <a:rPr sz="2000" b="1" i="1" spc="-5" dirty="0">
                      <a:latin typeface="Arial"/>
                      <a:cs typeface="Arial"/>
                    </a:rPr>
                    <a:t> Bacteria</a:t>
                  </a:r>
                </a:p>
              </p:txBody>
            </p:sp>
            <p:sp>
              <p:nvSpPr>
                <p:cNvPr id="855" name="object 3">
                  <a:extLst>
                    <a:ext uri="{FF2B5EF4-FFF2-40B4-BE49-F238E27FC236}">
                      <a16:creationId xmlns:a16="http://schemas.microsoft.com/office/drawing/2014/main" id="{F9A95DCF-9F4F-488D-AC1F-2E0FDFA4A19D}"/>
                    </a:ext>
                  </a:extLst>
                </p:cNvPr>
                <p:cNvSpPr txBox="1"/>
                <p:nvPr/>
              </p:nvSpPr>
              <p:spPr>
                <a:xfrm>
                  <a:off x="106493" y="1608681"/>
                  <a:ext cx="232048" cy="300071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 marR="0" lvl="0" indent="0" algn="ctr" defTabSz="457200" rtl="0" eaLnBrk="1" fontAlgn="auto" latinLnBrk="0" hangingPunct="1">
                    <a:lnSpc>
                      <a:spcPts val="1425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1" u="none" strike="noStrike" kern="1200" cap="none" spc="-1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Percentage</a:t>
                  </a:r>
                  <a:endPara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856" name="object 4">
                  <a:extLst>
                    <a:ext uri="{FF2B5EF4-FFF2-40B4-BE49-F238E27FC236}">
                      <a16:creationId xmlns:a16="http://schemas.microsoft.com/office/drawing/2014/main" id="{3099ED36-E79C-4AF5-8F02-B0485E6B3DC4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7" name="object 5">
                  <a:extLst>
                    <a:ext uri="{FF2B5EF4-FFF2-40B4-BE49-F238E27FC236}">
                      <a16:creationId xmlns:a16="http://schemas.microsoft.com/office/drawing/2014/main" id="{2CAAA6D1-2DD1-4696-A5B1-E9C18499570F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8" name="object 6">
                  <a:extLst>
                    <a:ext uri="{FF2B5EF4-FFF2-40B4-BE49-F238E27FC236}">
                      <a16:creationId xmlns:a16="http://schemas.microsoft.com/office/drawing/2014/main" id="{706E1208-013B-4B9F-A125-EB207AFBA2D4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59" name="object 7">
                  <a:extLst>
                    <a:ext uri="{FF2B5EF4-FFF2-40B4-BE49-F238E27FC236}">
                      <a16:creationId xmlns:a16="http://schemas.microsoft.com/office/drawing/2014/main" id="{AF14B23C-8054-491F-BE10-AD638BE5FEB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0" name="object 8">
                  <a:extLst>
                    <a:ext uri="{FF2B5EF4-FFF2-40B4-BE49-F238E27FC236}">
                      <a16:creationId xmlns:a16="http://schemas.microsoft.com/office/drawing/2014/main" id="{F8562065-98B2-4C97-B393-59F9ADC0D816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1" name="object 9">
                  <a:extLst>
                    <a:ext uri="{FF2B5EF4-FFF2-40B4-BE49-F238E27FC236}">
                      <a16:creationId xmlns:a16="http://schemas.microsoft.com/office/drawing/2014/main" id="{CB5AE515-571E-4B5C-8122-A640A6DF5CC2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2" name="object 10">
                  <a:extLst>
                    <a:ext uri="{FF2B5EF4-FFF2-40B4-BE49-F238E27FC236}">
                      <a16:creationId xmlns:a16="http://schemas.microsoft.com/office/drawing/2014/main" id="{8B299701-4A58-4621-8BF4-762DBEE42DF1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3" name="object 11">
                  <a:extLst>
                    <a:ext uri="{FF2B5EF4-FFF2-40B4-BE49-F238E27FC236}">
                      <a16:creationId xmlns:a16="http://schemas.microsoft.com/office/drawing/2014/main" id="{20AD4012-1637-4C20-8255-82DF00857EEE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4" name="object 12">
                  <a:extLst>
                    <a:ext uri="{FF2B5EF4-FFF2-40B4-BE49-F238E27FC236}">
                      <a16:creationId xmlns:a16="http://schemas.microsoft.com/office/drawing/2014/main" id="{ED02A872-2474-4295-939F-DBC3F7CF29F9}"/>
                    </a:ext>
                  </a:extLst>
                </p:cNvPr>
                <p:cNvSpPr txBox="1"/>
                <p:nvPr/>
              </p:nvSpPr>
              <p:spPr>
                <a:xfrm>
                  <a:off x="4241165" y="5545428"/>
                  <a:ext cx="1028065" cy="604018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500" dirty="0">
                    <a:latin typeface="Symbol"/>
                    <a:cs typeface="Symbol"/>
                  </a:endParaRPr>
                </a:p>
              </p:txBody>
            </p:sp>
            <p:sp>
              <p:nvSpPr>
                <p:cNvPr id="865" name="object 13">
                  <a:extLst>
                    <a:ext uri="{FF2B5EF4-FFF2-40B4-BE49-F238E27FC236}">
                      <a16:creationId xmlns:a16="http://schemas.microsoft.com/office/drawing/2014/main" id="{93C69DFC-0771-4038-AABE-8FBE9EF85BE0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6" name="object 14">
                  <a:extLst>
                    <a:ext uri="{FF2B5EF4-FFF2-40B4-BE49-F238E27FC236}">
                      <a16:creationId xmlns:a16="http://schemas.microsoft.com/office/drawing/2014/main" id="{75219E22-3F46-4C6F-A558-F861F28AA30B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67" name="object 15">
                  <a:extLst>
                    <a:ext uri="{FF2B5EF4-FFF2-40B4-BE49-F238E27FC236}">
                      <a16:creationId xmlns:a16="http://schemas.microsoft.com/office/drawing/2014/main" id="{195D80DC-C794-4B0C-974C-54CD52421FAB}"/>
                    </a:ext>
                  </a:extLst>
                </p:cNvPr>
                <p:cNvSpPr/>
                <p:nvPr/>
              </p:nvSpPr>
              <p:spPr>
                <a:xfrm>
                  <a:off x="749808" y="1178686"/>
                  <a:ext cx="0" cy="4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14800">
                      <a:moveTo>
                        <a:pt x="0" y="4114673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8" name="object 16">
                  <a:extLst>
                    <a:ext uri="{FF2B5EF4-FFF2-40B4-BE49-F238E27FC236}">
                      <a16:creationId xmlns:a16="http://schemas.microsoft.com/office/drawing/2014/main" id="{314307CF-93AD-4D0D-B5A8-34D86AF8CA8B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69" name="object 17">
                  <a:extLst>
                    <a:ext uri="{FF2B5EF4-FFF2-40B4-BE49-F238E27FC236}">
                      <a16:creationId xmlns:a16="http://schemas.microsoft.com/office/drawing/2014/main" id="{E6D194DE-AD79-44C2-8F99-76B65116B6F7}"/>
                    </a:ext>
                  </a:extLst>
                </p:cNvPr>
                <p:cNvSpPr/>
                <p:nvPr/>
              </p:nvSpPr>
              <p:spPr>
                <a:xfrm>
                  <a:off x="658368" y="42646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0" name="object 18">
                  <a:extLst>
                    <a:ext uri="{FF2B5EF4-FFF2-40B4-BE49-F238E27FC236}">
                      <a16:creationId xmlns:a16="http://schemas.microsoft.com/office/drawing/2014/main" id="{6A8E11A2-6323-4491-84FB-17C73947B8EB}"/>
                    </a:ext>
                  </a:extLst>
                </p:cNvPr>
                <p:cNvSpPr/>
                <p:nvPr/>
              </p:nvSpPr>
              <p:spPr>
                <a:xfrm>
                  <a:off x="658368" y="323596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1" name="object 19">
                  <a:extLst>
                    <a:ext uri="{FF2B5EF4-FFF2-40B4-BE49-F238E27FC236}">
                      <a16:creationId xmlns:a16="http://schemas.microsoft.com/office/drawing/2014/main" id="{D9D1FDF0-21EC-436E-8837-AAF65FDFC23D}"/>
                    </a:ext>
                  </a:extLst>
                </p:cNvPr>
                <p:cNvSpPr/>
                <p:nvPr/>
              </p:nvSpPr>
              <p:spPr>
                <a:xfrm>
                  <a:off x="658368" y="22073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2" name="object 20">
                  <a:extLst>
                    <a:ext uri="{FF2B5EF4-FFF2-40B4-BE49-F238E27FC236}">
                      <a16:creationId xmlns:a16="http://schemas.microsoft.com/office/drawing/2014/main" id="{F4FB6DF8-5DAD-4234-88BB-998EBAE7BFC1}"/>
                    </a:ext>
                  </a:extLst>
                </p:cNvPr>
                <p:cNvSpPr/>
                <p:nvPr/>
              </p:nvSpPr>
              <p:spPr>
                <a:xfrm>
                  <a:off x="658368" y="1178686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3" name="object 21">
                  <a:extLst>
                    <a:ext uri="{FF2B5EF4-FFF2-40B4-BE49-F238E27FC236}">
                      <a16:creationId xmlns:a16="http://schemas.microsoft.com/office/drawing/2014/main" id="{AF1EA29F-6A1C-4A02-AA89-43A94AD0B4EA}"/>
                    </a:ext>
                  </a:extLst>
                </p:cNvPr>
                <p:cNvSpPr txBox="1"/>
                <p:nvPr/>
              </p:nvSpPr>
              <p:spPr>
                <a:xfrm>
                  <a:off x="379688" y="52383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4" name="object 22">
                  <a:extLst>
                    <a:ext uri="{FF2B5EF4-FFF2-40B4-BE49-F238E27FC236}">
                      <a16:creationId xmlns:a16="http://schemas.microsoft.com/office/drawing/2014/main" id="{1FE0D181-A4C2-4428-9E54-527D80EF863D}"/>
                    </a:ext>
                  </a:extLst>
                </p:cNvPr>
                <p:cNvSpPr txBox="1"/>
                <p:nvPr/>
              </p:nvSpPr>
              <p:spPr>
                <a:xfrm>
                  <a:off x="379688" y="42096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2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5" name="object 23">
                  <a:extLst>
                    <a:ext uri="{FF2B5EF4-FFF2-40B4-BE49-F238E27FC236}">
                      <a16:creationId xmlns:a16="http://schemas.microsoft.com/office/drawing/2014/main" id="{E6828D53-305B-44AA-82B2-7F4529C0C46C}"/>
                    </a:ext>
                  </a:extLst>
                </p:cNvPr>
                <p:cNvSpPr txBox="1"/>
                <p:nvPr/>
              </p:nvSpPr>
              <p:spPr>
                <a:xfrm>
                  <a:off x="379688" y="31809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6" name="object 24">
                  <a:extLst>
                    <a:ext uri="{FF2B5EF4-FFF2-40B4-BE49-F238E27FC236}">
                      <a16:creationId xmlns:a16="http://schemas.microsoft.com/office/drawing/2014/main" id="{3480B555-EA3B-4DBC-AA87-8CE8695A4090}"/>
                    </a:ext>
                  </a:extLst>
                </p:cNvPr>
                <p:cNvSpPr txBox="1"/>
                <p:nvPr/>
              </p:nvSpPr>
              <p:spPr>
                <a:xfrm>
                  <a:off x="379688" y="21522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6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7" name="object 25">
                  <a:extLst>
                    <a:ext uri="{FF2B5EF4-FFF2-40B4-BE49-F238E27FC236}">
                      <a16:creationId xmlns:a16="http://schemas.microsoft.com/office/drawing/2014/main" id="{5BEBAEF2-9C8B-4C23-BD21-B1D33E68BF9C}"/>
                    </a:ext>
                  </a:extLst>
                </p:cNvPr>
                <p:cNvSpPr txBox="1"/>
                <p:nvPr/>
              </p:nvSpPr>
              <p:spPr>
                <a:xfrm>
                  <a:off x="379688" y="1123520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878" name="object 26">
                  <a:extLst>
                    <a:ext uri="{FF2B5EF4-FFF2-40B4-BE49-F238E27FC236}">
                      <a16:creationId xmlns:a16="http://schemas.microsoft.com/office/drawing/2014/main" id="{EF174A56-641F-411F-8799-E4A705100CBB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79" name="object 27">
                  <a:extLst>
                    <a:ext uri="{FF2B5EF4-FFF2-40B4-BE49-F238E27FC236}">
                      <a16:creationId xmlns:a16="http://schemas.microsoft.com/office/drawing/2014/main" id="{3B427FE7-ADCC-42EF-A5DD-978771B66D3A}"/>
                    </a:ext>
                  </a:extLst>
                </p:cNvPr>
                <p:cNvSpPr/>
                <p:nvPr/>
              </p:nvSpPr>
              <p:spPr>
                <a:xfrm>
                  <a:off x="10464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0" name="object 28">
                  <a:extLst>
                    <a:ext uri="{FF2B5EF4-FFF2-40B4-BE49-F238E27FC236}">
                      <a16:creationId xmlns:a16="http://schemas.microsoft.com/office/drawing/2014/main" id="{566B0603-2741-4E81-81A7-FD1BA5D676E9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1" name="object 29">
                  <a:extLst>
                    <a:ext uri="{FF2B5EF4-FFF2-40B4-BE49-F238E27FC236}">
                      <a16:creationId xmlns:a16="http://schemas.microsoft.com/office/drawing/2014/main" id="{9DB4C1FF-3460-4373-B9B1-AF65771A63E7}"/>
                    </a:ext>
                  </a:extLst>
                </p:cNvPr>
                <p:cNvSpPr/>
                <p:nvPr/>
              </p:nvSpPr>
              <p:spPr>
                <a:xfrm>
                  <a:off x="112801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2" name="object 30">
                  <a:extLst>
                    <a:ext uri="{FF2B5EF4-FFF2-40B4-BE49-F238E27FC236}">
                      <a16:creationId xmlns:a16="http://schemas.microsoft.com/office/drawing/2014/main" id="{AD23E81B-975F-462F-8DAC-31722F18D759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3" name="object 31">
                  <a:extLst>
                    <a:ext uri="{FF2B5EF4-FFF2-40B4-BE49-F238E27FC236}">
                      <a16:creationId xmlns:a16="http://schemas.microsoft.com/office/drawing/2014/main" id="{96E5FD5E-96E8-491C-A779-36E7C77FDD00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4" name="object 32">
                  <a:extLst>
                    <a:ext uri="{FF2B5EF4-FFF2-40B4-BE49-F238E27FC236}">
                      <a16:creationId xmlns:a16="http://schemas.microsoft.com/office/drawing/2014/main" id="{E412BB37-1B83-4D27-B647-02947FA12543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5" name="object 33">
                  <a:extLst>
                    <a:ext uri="{FF2B5EF4-FFF2-40B4-BE49-F238E27FC236}">
                      <a16:creationId xmlns:a16="http://schemas.microsoft.com/office/drawing/2014/main" id="{7DAF4445-9AB1-4678-AA0D-34744C885EB6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6" name="object 34">
                  <a:extLst>
                    <a:ext uri="{FF2B5EF4-FFF2-40B4-BE49-F238E27FC236}">
                      <a16:creationId xmlns:a16="http://schemas.microsoft.com/office/drawing/2014/main" id="{C2E9E6CC-BA78-4A2C-8988-8E2DE58146F6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7" name="object 35">
                  <a:extLst>
                    <a:ext uri="{FF2B5EF4-FFF2-40B4-BE49-F238E27FC236}">
                      <a16:creationId xmlns:a16="http://schemas.microsoft.com/office/drawing/2014/main" id="{BACD3C2C-0AF1-415C-A6AB-B59885924ABB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8" name="object 36">
                  <a:extLst>
                    <a:ext uri="{FF2B5EF4-FFF2-40B4-BE49-F238E27FC236}">
                      <a16:creationId xmlns:a16="http://schemas.microsoft.com/office/drawing/2014/main" id="{5472E554-7FF8-4ED1-96C0-1C5A5F12653E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89" name="object 37">
                  <a:extLst>
                    <a:ext uri="{FF2B5EF4-FFF2-40B4-BE49-F238E27FC236}">
                      <a16:creationId xmlns:a16="http://schemas.microsoft.com/office/drawing/2014/main" id="{E5F26124-4544-4BD7-8EAB-E6CE2320E53F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0" name="object 38">
                  <a:extLst>
                    <a:ext uri="{FF2B5EF4-FFF2-40B4-BE49-F238E27FC236}">
                      <a16:creationId xmlns:a16="http://schemas.microsoft.com/office/drawing/2014/main" id="{F018873D-2FAC-4E1D-BA46-0101F7084D0C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1" name="object 39">
                  <a:extLst>
                    <a:ext uri="{FF2B5EF4-FFF2-40B4-BE49-F238E27FC236}">
                      <a16:creationId xmlns:a16="http://schemas.microsoft.com/office/drawing/2014/main" id="{AD31CD8F-9A71-43DE-8E3B-3181A997AFB0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2" name="object 40">
                  <a:extLst>
                    <a:ext uri="{FF2B5EF4-FFF2-40B4-BE49-F238E27FC236}">
                      <a16:creationId xmlns:a16="http://schemas.microsoft.com/office/drawing/2014/main" id="{42AF673D-2AEE-4C91-94DD-B4F8E604CE51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3" name="object 41">
                  <a:extLst>
                    <a:ext uri="{FF2B5EF4-FFF2-40B4-BE49-F238E27FC236}">
                      <a16:creationId xmlns:a16="http://schemas.microsoft.com/office/drawing/2014/main" id="{E88F01E0-DDFF-48F0-A40B-7F2BC35CF9C4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4" name="object 42">
                  <a:extLst>
                    <a:ext uri="{FF2B5EF4-FFF2-40B4-BE49-F238E27FC236}">
                      <a16:creationId xmlns:a16="http://schemas.microsoft.com/office/drawing/2014/main" id="{D4860703-726F-4C39-96BB-1AE4FDCAD090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5" name="object 43">
                  <a:extLst>
                    <a:ext uri="{FF2B5EF4-FFF2-40B4-BE49-F238E27FC236}">
                      <a16:creationId xmlns:a16="http://schemas.microsoft.com/office/drawing/2014/main" id="{1D6EB5EC-9E00-44C4-B4B6-1DA0A34BF51E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6" name="object 44">
                  <a:extLst>
                    <a:ext uri="{FF2B5EF4-FFF2-40B4-BE49-F238E27FC236}">
                      <a16:creationId xmlns:a16="http://schemas.microsoft.com/office/drawing/2014/main" id="{6B76E5D3-FFB1-4EA4-BE50-90DE69ACAEB4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7" name="object 45">
                  <a:extLst>
                    <a:ext uri="{FF2B5EF4-FFF2-40B4-BE49-F238E27FC236}">
                      <a16:creationId xmlns:a16="http://schemas.microsoft.com/office/drawing/2014/main" id="{97AD08E5-DBC1-40D3-ACA0-8D8C7B70686E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8" name="object 46">
                  <a:extLst>
                    <a:ext uri="{FF2B5EF4-FFF2-40B4-BE49-F238E27FC236}">
                      <a16:creationId xmlns:a16="http://schemas.microsoft.com/office/drawing/2014/main" id="{CC033C92-D573-496F-853F-8B6AE7109862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9" name="object 47">
                  <a:extLst>
                    <a:ext uri="{FF2B5EF4-FFF2-40B4-BE49-F238E27FC236}">
                      <a16:creationId xmlns:a16="http://schemas.microsoft.com/office/drawing/2014/main" id="{FB85A5F8-340B-46D4-B256-E918967BC7E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0" name="object 48">
                  <a:extLst>
                    <a:ext uri="{FF2B5EF4-FFF2-40B4-BE49-F238E27FC236}">
                      <a16:creationId xmlns:a16="http://schemas.microsoft.com/office/drawing/2014/main" id="{93B89CAA-30B4-4C88-A400-FE7F9D2EC963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1" name="object 49">
                  <a:extLst>
                    <a:ext uri="{FF2B5EF4-FFF2-40B4-BE49-F238E27FC236}">
                      <a16:creationId xmlns:a16="http://schemas.microsoft.com/office/drawing/2014/main" id="{5AE585D3-9420-47F5-86C0-6CEA8D561A34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2" name="object 50">
                  <a:extLst>
                    <a:ext uri="{FF2B5EF4-FFF2-40B4-BE49-F238E27FC236}">
                      <a16:creationId xmlns:a16="http://schemas.microsoft.com/office/drawing/2014/main" id="{2FA2FD7E-5D76-4058-A9D9-04F70A1A4E02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3" name="object 51">
                  <a:extLst>
                    <a:ext uri="{FF2B5EF4-FFF2-40B4-BE49-F238E27FC236}">
                      <a16:creationId xmlns:a16="http://schemas.microsoft.com/office/drawing/2014/main" id="{EDA11380-6C83-4279-ABCD-B186E180D116}"/>
                    </a:ext>
                  </a:extLst>
                </p:cNvPr>
                <p:cNvSpPr/>
                <p:nvPr/>
              </p:nvSpPr>
              <p:spPr>
                <a:xfrm>
                  <a:off x="2024507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4" name="object 52">
                  <a:extLst>
                    <a:ext uri="{FF2B5EF4-FFF2-40B4-BE49-F238E27FC236}">
                      <a16:creationId xmlns:a16="http://schemas.microsoft.com/office/drawing/2014/main" id="{15C59CC4-BDD9-4C12-828D-49B618CFAE6E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5" name="object 53">
                  <a:extLst>
                    <a:ext uri="{FF2B5EF4-FFF2-40B4-BE49-F238E27FC236}">
                      <a16:creationId xmlns:a16="http://schemas.microsoft.com/office/drawing/2014/main" id="{91357C46-7C50-4052-9A44-56ADF52799B2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6" name="object 54">
                  <a:extLst>
                    <a:ext uri="{FF2B5EF4-FFF2-40B4-BE49-F238E27FC236}">
                      <a16:creationId xmlns:a16="http://schemas.microsoft.com/office/drawing/2014/main" id="{E9D160FC-42B1-46EA-A69A-232DED0F8559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7" name="object 55">
                  <a:extLst>
                    <a:ext uri="{FF2B5EF4-FFF2-40B4-BE49-F238E27FC236}">
                      <a16:creationId xmlns:a16="http://schemas.microsoft.com/office/drawing/2014/main" id="{5E37D734-F2EC-4F14-9093-88C2D1E4A9CF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8" name="object 56">
                  <a:extLst>
                    <a:ext uri="{FF2B5EF4-FFF2-40B4-BE49-F238E27FC236}">
                      <a16:creationId xmlns:a16="http://schemas.microsoft.com/office/drawing/2014/main" id="{DD321066-8404-4954-8878-0B0DE8CF6F2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09" name="object 57">
                  <a:extLst>
                    <a:ext uri="{FF2B5EF4-FFF2-40B4-BE49-F238E27FC236}">
                      <a16:creationId xmlns:a16="http://schemas.microsoft.com/office/drawing/2014/main" id="{C6910828-AB6B-46A5-BE18-71E7D0CCA36C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0" name="object 58">
                  <a:extLst>
                    <a:ext uri="{FF2B5EF4-FFF2-40B4-BE49-F238E27FC236}">
                      <a16:creationId xmlns:a16="http://schemas.microsoft.com/office/drawing/2014/main" id="{CE12B332-0C47-4054-8C9F-DE9CEBD91036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1" name="object 59">
                  <a:extLst>
                    <a:ext uri="{FF2B5EF4-FFF2-40B4-BE49-F238E27FC236}">
                      <a16:creationId xmlns:a16="http://schemas.microsoft.com/office/drawing/2014/main" id="{A15633D1-5569-4FDD-B4EB-04F54C80C707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2" name="object 60">
                  <a:extLst>
                    <a:ext uri="{FF2B5EF4-FFF2-40B4-BE49-F238E27FC236}">
                      <a16:creationId xmlns:a16="http://schemas.microsoft.com/office/drawing/2014/main" id="{65B67D00-40B2-4875-9818-816AEBB0771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3" name="object 61">
                  <a:extLst>
                    <a:ext uri="{FF2B5EF4-FFF2-40B4-BE49-F238E27FC236}">
                      <a16:creationId xmlns:a16="http://schemas.microsoft.com/office/drawing/2014/main" id="{B368E806-5ABD-4FD4-B030-B0D6A01A6CA3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4" name="object 62">
                  <a:extLst>
                    <a:ext uri="{FF2B5EF4-FFF2-40B4-BE49-F238E27FC236}">
                      <a16:creationId xmlns:a16="http://schemas.microsoft.com/office/drawing/2014/main" id="{A1CEFEF1-5E89-47D9-A3A4-A9712A49EE78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5" name="object 63">
                  <a:extLst>
                    <a:ext uri="{FF2B5EF4-FFF2-40B4-BE49-F238E27FC236}">
                      <a16:creationId xmlns:a16="http://schemas.microsoft.com/office/drawing/2014/main" id="{67B1B898-522E-4321-984E-18DBB8E53BDA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6" name="object 64">
                  <a:extLst>
                    <a:ext uri="{FF2B5EF4-FFF2-40B4-BE49-F238E27FC236}">
                      <a16:creationId xmlns:a16="http://schemas.microsoft.com/office/drawing/2014/main" id="{9AFAD6AA-92E2-46A5-ABEA-3786F01BC4A1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7" name="object 65">
                  <a:extLst>
                    <a:ext uri="{FF2B5EF4-FFF2-40B4-BE49-F238E27FC236}">
                      <a16:creationId xmlns:a16="http://schemas.microsoft.com/office/drawing/2014/main" id="{8AF37CDA-DC54-44AC-B418-19C92B92AFDA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8" name="object 66">
                  <a:extLst>
                    <a:ext uri="{FF2B5EF4-FFF2-40B4-BE49-F238E27FC236}">
                      <a16:creationId xmlns:a16="http://schemas.microsoft.com/office/drawing/2014/main" id="{1F300954-2780-4548-A58B-3AE3C385E6DF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19" name="object 67">
                  <a:extLst>
                    <a:ext uri="{FF2B5EF4-FFF2-40B4-BE49-F238E27FC236}">
                      <a16:creationId xmlns:a16="http://schemas.microsoft.com/office/drawing/2014/main" id="{933CB138-97EA-4774-8DF7-FD4D263B107C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0" name="object 68">
                  <a:extLst>
                    <a:ext uri="{FF2B5EF4-FFF2-40B4-BE49-F238E27FC236}">
                      <a16:creationId xmlns:a16="http://schemas.microsoft.com/office/drawing/2014/main" id="{D4B1BACF-413D-4274-A77C-AA5F7D1B8AA7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1" name="object 69">
                  <a:extLst>
                    <a:ext uri="{FF2B5EF4-FFF2-40B4-BE49-F238E27FC236}">
                      <a16:creationId xmlns:a16="http://schemas.microsoft.com/office/drawing/2014/main" id="{91E72683-738D-4767-BAA9-E15F3E522605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2" name="object 70">
                  <a:extLst>
                    <a:ext uri="{FF2B5EF4-FFF2-40B4-BE49-F238E27FC236}">
                      <a16:creationId xmlns:a16="http://schemas.microsoft.com/office/drawing/2014/main" id="{A4985E10-E26E-4A05-BEEA-D4500D21FB2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3" name="object 71">
                  <a:extLst>
                    <a:ext uri="{FF2B5EF4-FFF2-40B4-BE49-F238E27FC236}">
                      <a16:creationId xmlns:a16="http://schemas.microsoft.com/office/drawing/2014/main" id="{B7D9EB3D-5F98-42F0-8A12-F443A3C4EC98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4" name="object 72">
                  <a:extLst>
                    <a:ext uri="{FF2B5EF4-FFF2-40B4-BE49-F238E27FC236}">
                      <a16:creationId xmlns:a16="http://schemas.microsoft.com/office/drawing/2014/main" id="{9E53C2BF-EC64-40E9-89F9-994E6073C811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5" name="object 73">
                  <a:extLst>
                    <a:ext uri="{FF2B5EF4-FFF2-40B4-BE49-F238E27FC236}">
                      <a16:creationId xmlns:a16="http://schemas.microsoft.com/office/drawing/2014/main" id="{18782853-62F5-456F-8D48-2D8177B9FE7A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6" name="object 74">
                  <a:extLst>
                    <a:ext uri="{FF2B5EF4-FFF2-40B4-BE49-F238E27FC236}">
                      <a16:creationId xmlns:a16="http://schemas.microsoft.com/office/drawing/2014/main" id="{5DDA7CE1-A220-40C5-BA30-BAF8E61E4E58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7" name="object 75">
                  <a:extLst>
                    <a:ext uri="{FF2B5EF4-FFF2-40B4-BE49-F238E27FC236}">
                      <a16:creationId xmlns:a16="http://schemas.microsoft.com/office/drawing/2014/main" id="{8A96891F-0FF7-478D-B755-2E7A7E56997B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8" name="object 76">
                  <a:extLst>
                    <a:ext uri="{FF2B5EF4-FFF2-40B4-BE49-F238E27FC236}">
                      <a16:creationId xmlns:a16="http://schemas.microsoft.com/office/drawing/2014/main" id="{A371B889-A2B8-4775-896C-36838089350A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29" name="object 77">
                  <a:extLst>
                    <a:ext uri="{FF2B5EF4-FFF2-40B4-BE49-F238E27FC236}">
                      <a16:creationId xmlns:a16="http://schemas.microsoft.com/office/drawing/2014/main" id="{2DC7EF8F-24BD-4DD7-9E3F-ADFE84246D49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0" name="object 78">
                  <a:extLst>
                    <a:ext uri="{FF2B5EF4-FFF2-40B4-BE49-F238E27FC236}">
                      <a16:creationId xmlns:a16="http://schemas.microsoft.com/office/drawing/2014/main" id="{E4178E7F-39D5-4325-8E93-057910EB36E7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1" name="object 79">
                  <a:extLst>
                    <a:ext uri="{FF2B5EF4-FFF2-40B4-BE49-F238E27FC236}">
                      <a16:creationId xmlns:a16="http://schemas.microsoft.com/office/drawing/2014/main" id="{BAC92697-3CDA-44B8-90D7-81E3EEC4E1DC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2" name="object 80">
                  <a:extLst>
                    <a:ext uri="{FF2B5EF4-FFF2-40B4-BE49-F238E27FC236}">
                      <a16:creationId xmlns:a16="http://schemas.microsoft.com/office/drawing/2014/main" id="{82EE30EC-4459-42B6-AD07-7A2F9021B6A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3" name="object 81">
                  <a:extLst>
                    <a:ext uri="{FF2B5EF4-FFF2-40B4-BE49-F238E27FC236}">
                      <a16:creationId xmlns:a16="http://schemas.microsoft.com/office/drawing/2014/main" id="{4CE69393-0A2E-407F-9026-1345327964B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4" name="object 82">
                  <a:extLst>
                    <a:ext uri="{FF2B5EF4-FFF2-40B4-BE49-F238E27FC236}">
                      <a16:creationId xmlns:a16="http://schemas.microsoft.com/office/drawing/2014/main" id="{6B1E8A57-2E41-4716-BACF-273440933A3D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5" name="object 83">
                  <a:extLst>
                    <a:ext uri="{FF2B5EF4-FFF2-40B4-BE49-F238E27FC236}">
                      <a16:creationId xmlns:a16="http://schemas.microsoft.com/office/drawing/2014/main" id="{BC4B094D-4A3D-4607-BEDE-80503E289A03}"/>
                    </a:ext>
                  </a:extLst>
                </p:cNvPr>
                <p:cNvSpPr/>
                <p:nvPr/>
              </p:nvSpPr>
              <p:spPr>
                <a:xfrm>
                  <a:off x="3328542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6" name="object 84">
                  <a:extLst>
                    <a:ext uri="{FF2B5EF4-FFF2-40B4-BE49-F238E27FC236}">
                      <a16:creationId xmlns:a16="http://schemas.microsoft.com/office/drawing/2014/main" id="{B87FE2D6-E9AB-4FED-9570-592589EB9D02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7" name="object 85">
                  <a:extLst>
                    <a:ext uri="{FF2B5EF4-FFF2-40B4-BE49-F238E27FC236}">
                      <a16:creationId xmlns:a16="http://schemas.microsoft.com/office/drawing/2014/main" id="{E030953A-C14C-4E2A-AB79-A95FDCDF1775}"/>
                    </a:ext>
                  </a:extLst>
                </p:cNvPr>
                <p:cNvSpPr/>
                <p:nvPr/>
              </p:nvSpPr>
              <p:spPr>
                <a:xfrm>
                  <a:off x="341007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8" name="object 86">
                  <a:extLst>
                    <a:ext uri="{FF2B5EF4-FFF2-40B4-BE49-F238E27FC236}">
                      <a16:creationId xmlns:a16="http://schemas.microsoft.com/office/drawing/2014/main" id="{7D5EAE24-600F-4183-8DD3-9F78FE94D6E0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39" name="object 87">
                  <a:extLst>
                    <a:ext uri="{FF2B5EF4-FFF2-40B4-BE49-F238E27FC236}">
                      <a16:creationId xmlns:a16="http://schemas.microsoft.com/office/drawing/2014/main" id="{DBE3E759-5C38-402B-8F5D-0F1B6429025F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0" name="object 88">
                  <a:extLst>
                    <a:ext uri="{FF2B5EF4-FFF2-40B4-BE49-F238E27FC236}">
                      <a16:creationId xmlns:a16="http://schemas.microsoft.com/office/drawing/2014/main" id="{4852CD43-5E14-4055-9AB3-215BB270A49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1" name="object 89">
                  <a:extLst>
                    <a:ext uri="{FF2B5EF4-FFF2-40B4-BE49-F238E27FC236}">
                      <a16:creationId xmlns:a16="http://schemas.microsoft.com/office/drawing/2014/main" id="{43129687-8879-44E3-A901-FA2363067A97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2" name="object 90">
                  <a:extLst>
                    <a:ext uri="{FF2B5EF4-FFF2-40B4-BE49-F238E27FC236}">
                      <a16:creationId xmlns:a16="http://schemas.microsoft.com/office/drawing/2014/main" id="{48F007BC-1867-4D7A-9451-B1893E4C6FB6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3" name="object 91">
                  <a:extLst>
                    <a:ext uri="{FF2B5EF4-FFF2-40B4-BE49-F238E27FC236}">
                      <a16:creationId xmlns:a16="http://schemas.microsoft.com/office/drawing/2014/main" id="{84ADD2D4-6017-4C50-B869-7953B82955AE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4" name="object 92">
                  <a:extLst>
                    <a:ext uri="{FF2B5EF4-FFF2-40B4-BE49-F238E27FC236}">
                      <a16:creationId xmlns:a16="http://schemas.microsoft.com/office/drawing/2014/main" id="{CBA75ED9-FDB0-4776-B5FD-FF012018AF49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5" name="object 93">
                  <a:extLst>
                    <a:ext uri="{FF2B5EF4-FFF2-40B4-BE49-F238E27FC236}">
                      <a16:creationId xmlns:a16="http://schemas.microsoft.com/office/drawing/2014/main" id="{9116A09D-7028-4888-B60C-4548EE219236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6" name="object 94">
                  <a:extLst>
                    <a:ext uri="{FF2B5EF4-FFF2-40B4-BE49-F238E27FC236}">
                      <a16:creationId xmlns:a16="http://schemas.microsoft.com/office/drawing/2014/main" id="{4B589BF5-01AE-4741-BBDC-BCB54B9A3C53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7" name="object 95">
                  <a:extLst>
                    <a:ext uri="{FF2B5EF4-FFF2-40B4-BE49-F238E27FC236}">
                      <a16:creationId xmlns:a16="http://schemas.microsoft.com/office/drawing/2014/main" id="{EDF82325-6B0E-416C-B7F5-4A4771A5D936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8" name="object 96">
                  <a:extLst>
                    <a:ext uri="{FF2B5EF4-FFF2-40B4-BE49-F238E27FC236}">
                      <a16:creationId xmlns:a16="http://schemas.microsoft.com/office/drawing/2014/main" id="{924BD48A-2A8A-4417-A432-5B57E7E04D0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49" name="object 97">
                  <a:extLst>
                    <a:ext uri="{FF2B5EF4-FFF2-40B4-BE49-F238E27FC236}">
                      <a16:creationId xmlns:a16="http://schemas.microsoft.com/office/drawing/2014/main" id="{AE1B4D2A-9316-411B-9BAE-F22C864B51C4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0" name="object 98">
                  <a:extLst>
                    <a:ext uri="{FF2B5EF4-FFF2-40B4-BE49-F238E27FC236}">
                      <a16:creationId xmlns:a16="http://schemas.microsoft.com/office/drawing/2014/main" id="{2E2AE263-9A9A-463C-A1F1-AF27D0A8943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1" name="object 99">
                  <a:extLst>
                    <a:ext uri="{FF2B5EF4-FFF2-40B4-BE49-F238E27FC236}">
                      <a16:creationId xmlns:a16="http://schemas.microsoft.com/office/drawing/2014/main" id="{8FB5CD9A-4B96-4BF0-9690-D9D50B8F1A88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2" name="object 100">
                  <a:extLst>
                    <a:ext uri="{FF2B5EF4-FFF2-40B4-BE49-F238E27FC236}">
                      <a16:creationId xmlns:a16="http://schemas.microsoft.com/office/drawing/2014/main" id="{E0ABABBB-8535-49A8-A189-1B0B0C81DFDF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3" name="object 101">
                  <a:extLst>
                    <a:ext uri="{FF2B5EF4-FFF2-40B4-BE49-F238E27FC236}">
                      <a16:creationId xmlns:a16="http://schemas.microsoft.com/office/drawing/2014/main" id="{F1DCD6AB-82F0-4DE4-85CA-BED4CF9390E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4" name="object 102">
                  <a:extLst>
                    <a:ext uri="{FF2B5EF4-FFF2-40B4-BE49-F238E27FC236}">
                      <a16:creationId xmlns:a16="http://schemas.microsoft.com/office/drawing/2014/main" id="{3D92C9E1-1769-4990-934A-745409FD225E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5" name="object 103">
                  <a:extLst>
                    <a:ext uri="{FF2B5EF4-FFF2-40B4-BE49-F238E27FC236}">
                      <a16:creationId xmlns:a16="http://schemas.microsoft.com/office/drawing/2014/main" id="{5A4EA932-D325-46DD-8346-5EF155514BC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6" name="object 104">
                  <a:extLst>
                    <a:ext uri="{FF2B5EF4-FFF2-40B4-BE49-F238E27FC236}">
                      <a16:creationId xmlns:a16="http://schemas.microsoft.com/office/drawing/2014/main" id="{3D46D086-F9E6-460B-9CEA-A06E5DC0A166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7" name="object 105">
                  <a:extLst>
                    <a:ext uri="{FF2B5EF4-FFF2-40B4-BE49-F238E27FC236}">
                      <a16:creationId xmlns:a16="http://schemas.microsoft.com/office/drawing/2014/main" id="{CC95206B-264A-4095-966A-8268A4EDB800}"/>
                    </a:ext>
                  </a:extLst>
                </p:cNvPr>
                <p:cNvSpPr/>
                <p:nvPr/>
              </p:nvSpPr>
              <p:spPr>
                <a:xfrm>
                  <a:off x="422516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8" name="object 106">
                  <a:extLst>
                    <a:ext uri="{FF2B5EF4-FFF2-40B4-BE49-F238E27FC236}">
                      <a16:creationId xmlns:a16="http://schemas.microsoft.com/office/drawing/2014/main" id="{086FE150-095C-485B-8308-7507ADE39E12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59" name="object 107">
                  <a:extLst>
                    <a:ext uri="{FF2B5EF4-FFF2-40B4-BE49-F238E27FC236}">
                      <a16:creationId xmlns:a16="http://schemas.microsoft.com/office/drawing/2014/main" id="{101156E6-470F-46E0-8F83-3772CC90E537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0" name="object 108">
                  <a:extLst>
                    <a:ext uri="{FF2B5EF4-FFF2-40B4-BE49-F238E27FC236}">
                      <a16:creationId xmlns:a16="http://schemas.microsoft.com/office/drawing/2014/main" id="{E92BF4E9-DDD2-46FD-8ADA-41314F42F8C4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1" name="object 109">
                  <a:extLst>
                    <a:ext uri="{FF2B5EF4-FFF2-40B4-BE49-F238E27FC236}">
                      <a16:creationId xmlns:a16="http://schemas.microsoft.com/office/drawing/2014/main" id="{F666637D-661E-4CEB-9A2B-18E8A2B5E0C9}"/>
                    </a:ext>
                  </a:extLst>
                </p:cNvPr>
                <p:cNvSpPr/>
                <p:nvPr/>
              </p:nvSpPr>
              <p:spPr>
                <a:xfrm>
                  <a:off x="43881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2" name="object 110">
                  <a:extLst>
                    <a:ext uri="{FF2B5EF4-FFF2-40B4-BE49-F238E27FC236}">
                      <a16:creationId xmlns:a16="http://schemas.microsoft.com/office/drawing/2014/main" id="{3E701F8D-D24A-4D39-9C93-DEA3B818E14F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3" name="object 111">
                  <a:extLst>
                    <a:ext uri="{FF2B5EF4-FFF2-40B4-BE49-F238E27FC236}">
                      <a16:creationId xmlns:a16="http://schemas.microsoft.com/office/drawing/2014/main" id="{45B07C3B-6CA4-4AB9-9C2A-DC51068085F0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4" name="object 112">
                  <a:extLst>
                    <a:ext uri="{FF2B5EF4-FFF2-40B4-BE49-F238E27FC236}">
                      <a16:creationId xmlns:a16="http://schemas.microsoft.com/office/drawing/2014/main" id="{31B2933D-778A-49B7-9FEF-EFB0572EB4D5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5" name="object 113">
                  <a:extLst>
                    <a:ext uri="{FF2B5EF4-FFF2-40B4-BE49-F238E27FC236}">
                      <a16:creationId xmlns:a16="http://schemas.microsoft.com/office/drawing/2014/main" id="{F0B44A8D-4EF3-4825-A84B-048CE3D6F0D1}"/>
                    </a:ext>
                  </a:extLst>
                </p:cNvPr>
                <p:cNvSpPr/>
                <p:nvPr/>
              </p:nvSpPr>
              <p:spPr>
                <a:xfrm>
                  <a:off x="455117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6" name="object 114">
                  <a:extLst>
                    <a:ext uri="{FF2B5EF4-FFF2-40B4-BE49-F238E27FC236}">
                      <a16:creationId xmlns:a16="http://schemas.microsoft.com/office/drawing/2014/main" id="{A296377D-17E6-4865-AC2B-3FF4B82DF979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7" name="object 115">
                  <a:extLst>
                    <a:ext uri="{FF2B5EF4-FFF2-40B4-BE49-F238E27FC236}">
                      <a16:creationId xmlns:a16="http://schemas.microsoft.com/office/drawing/2014/main" id="{0A87078C-21CF-473E-B61F-191923F43245}"/>
                    </a:ext>
                  </a:extLst>
                </p:cNvPr>
                <p:cNvSpPr/>
                <p:nvPr/>
              </p:nvSpPr>
              <p:spPr>
                <a:xfrm>
                  <a:off x="463257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8" name="object 116">
                  <a:extLst>
                    <a:ext uri="{FF2B5EF4-FFF2-40B4-BE49-F238E27FC236}">
                      <a16:creationId xmlns:a16="http://schemas.microsoft.com/office/drawing/2014/main" id="{D37FDE66-462C-40B7-8FE4-D0DA86EEF127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69" name="object 117">
                  <a:extLst>
                    <a:ext uri="{FF2B5EF4-FFF2-40B4-BE49-F238E27FC236}">
                      <a16:creationId xmlns:a16="http://schemas.microsoft.com/office/drawing/2014/main" id="{13739266-32BF-42E4-B997-C5E454FB5C1B}"/>
                    </a:ext>
                  </a:extLst>
                </p:cNvPr>
                <p:cNvSpPr/>
                <p:nvPr/>
              </p:nvSpPr>
              <p:spPr>
                <a:xfrm>
                  <a:off x="4714113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0" name="object 118">
                  <a:extLst>
                    <a:ext uri="{FF2B5EF4-FFF2-40B4-BE49-F238E27FC236}">
                      <a16:creationId xmlns:a16="http://schemas.microsoft.com/office/drawing/2014/main" id="{1BF5F99F-B3E8-4919-811D-251EA805D492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1" name="object 119">
                  <a:extLst>
                    <a:ext uri="{FF2B5EF4-FFF2-40B4-BE49-F238E27FC236}">
                      <a16:creationId xmlns:a16="http://schemas.microsoft.com/office/drawing/2014/main" id="{51F12114-E38F-4791-8A99-582698629699}"/>
                    </a:ext>
                  </a:extLst>
                </p:cNvPr>
                <p:cNvSpPr/>
                <p:nvPr/>
              </p:nvSpPr>
              <p:spPr>
                <a:xfrm>
                  <a:off x="479564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3975">
                      <a:moveTo>
                        <a:pt x="0" y="53594"/>
                      </a:moveTo>
                      <a:lnTo>
                        <a:pt x="81534" y="535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2" name="object 120">
                  <a:extLst>
                    <a:ext uri="{FF2B5EF4-FFF2-40B4-BE49-F238E27FC236}">
                      <a16:creationId xmlns:a16="http://schemas.microsoft.com/office/drawing/2014/main" id="{35B7AC81-D023-4569-8CE6-90A45C3F76FC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3" name="object 121">
                  <a:extLst>
                    <a:ext uri="{FF2B5EF4-FFF2-40B4-BE49-F238E27FC236}">
                      <a16:creationId xmlns:a16="http://schemas.microsoft.com/office/drawing/2014/main" id="{2F8DF2FF-9CB7-428F-975B-5DBB645116C3}"/>
                    </a:ext>
                  </a:extLst>
                </p:cNvPr>
                <p:cNvSpPr/>
                <p:nvPr/>
              </p:nvSpPr>
              <p:spPr>
                <a:xfrm>
                  <a:off x="4877180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4" name="object 122">
                  <a:extLst>
                    <a:ext uri="{FF2B5EF4-FFF2-40B4-BE49-F238E27FC236}">
                      <a16:creationId xmlns:a16="http://schemas.microsoft.com/office/drawing/2014/main" id="{01C86421-E049-4FA9-96DB-2DE6D95BCFF3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5" name="object 123">
                  <a:extLst>
                    <a:ext uri="{FF2B5EF4-FFF2-40B4-BE49-F238E27FC236}">
                      <a16:creationId xmlns:a16="http://schemas.microsoft.com/office/drawing/2014/main" id="{904AA64B-576E-47ED-8ACF-88781586AD05}"/>
                    </a:ext>
                  </a:extLst>
                </p:cNvPr>
                <p:cNvSpPr/>
                <p:nvPr/>
              </p:nvSpPr>
              <p:spPr>
                <a:xfrm>
                  <a:off x="4958588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7304">
                      <a:moveTo>
                        <a:pt x="0" y="26796"/>
                      </a:moveTo>
                      <a:lnTo>
                        <a:pt x="81534" y="2679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6" name="object 124">
                  <a:extLst>
                    <a:ext uri="{FF2B5EF4-FFF2-40B4-BE49-F238E27FC236}">
                      <a16:creationId xmlns:a16="http://schemas.microsoft.com/office/drawing/2014/main" id="{7C76CFF5-201F-464E-AF56-16522A2ED135}"/>
                    </a:ext>
                  </a:extLst>
                </p:cNvPr>
                <p:cNvSpPr/>
                <p:nvPr/>
              </p:nvSpPr>
              <p:spPr>
                <a:xfrm>
                  <a:off x="5080889" y="5186171"/>
                  <a:ext cx="0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7314">
                      <a:moveTo>
                        <a:pt x="0" y="0"/>
                      </a:moveTo>
                      <a:lnTo>
                        <a:pt x="0" y="107187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7" name="object 125">
                  <a:extLst>
                    <a:ext uri="{FF2B5EF4-FFF2-40B4-BE49-F238E27FC236}">
                      <a16:creationId xmlns:a16="http://schemas.microsoft.com/office/drawing/2014/main" id="{1337D6C1-6B51-4B53-9DCF-4EEF5FCBC83C}"/>
                    </a:ext>
                  </a:extLst>
                </p:cNvPr>
                <p:cNvSpPr/>
                <p:nvPr/>
              </p:nvSpPr>
              <p:spPr>
                <a:xfrm>
                  <a:off x="5040121" y="5186171"/>
                  <a:ext cx="81915" cy="107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7314">
                      <a:moveTo>
                        <a:pt x="0" y="107187"/>
                      </a:moveTo>
                      <a:lnTo>
                        <a:pt x="81534" y="10718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71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8" name="object 126">
                  <a:extLst>
                    <a:ext uri="{FF2B5EF4-FFF2-40B4-BE49-F238E27FC236}">
                      <a16:creationId xmlns:a16="http://schemas.microsoft.com/office/drawing/2014/main" id="{612EB48D-C970-4F60-BF19-B8C860419155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79" name="object 127">
                  <a:extLst>
                    <a:ext uri="{FF2B5EF4-FFF2-40B4-BE49-F238E27FC236}">
                      <a16:creationId xmlns:a16="http://schemas.microsoft.com/office/drawing/2014/main" id="{6C00C9B3-51E9-4456-BB13-C5052A7DDA6F}"/>
                    </a:ext>
                  </a:extLst>
                </p:cNvPr>
                <p:cNvSpPr/>
                <p:nvPr/>
              </p:nvSpPr>
              <p:spPr>
                <a:xfrm>
                  <a:off x="512165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0" name="object 128">
                  <a:extLst>
                    <a:ext uri="{FF2B5EF4-FFF2-40B4-BE49-F238E27FC236}">
                      <a16:creationId xmlns:a16="http://schemas.microsoft.com/office/drawing/2014/main" id="{C4053B7A-94EE-48B2-B9C0-610547EE69F4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1" name="object 129">
                  <a:extLst>
                    <a:ext uri="{FF2B5EF4-FFF2-40B4-BE49-F238E27FC236}">
                      <a16:creationId xmlns:a16="http://schemas.microsoft.com/office/drawing/2014/main" id="{F56CD2E2-2A24-4A8E-9E2B-1B5D0E899C39}"/>
                    </a:ext>
                  </a:extLst>
                </p:cNvPr>
                <p:cNvSpPr/>
                <p:nvPr/>
              </p:nvSpPr>
              <p:spPr>
                <a:xfrm>
                  <a:off x="5203190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2" name="object 130">
                  <a:extLst>
                    <a:ext uri="{FF2B5EF4-FFF2-40B4-BE49-F238E27FC236}">
                      <a16:creationId xmlns:a16="http://schemas.microsoft.com/office/drawing/2014/main" id="{C6CC2B1B-4984-4C76-869F-85805609303E}"/>
                    </a:ext>
                  </a:extLst>
                </p:cNvPr>
                <p:cNvSpPr/>
                <p:nvPr/>
              </p:nvSpPr>
              <p:spPr>
                <a:xfrm>
                  <a:off x="5325364" y="5078984"/>
                  <a:ext cx="0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4629">
                      <a:moveTo>
                        <a:pt x="0" y="0"/>
                      </a:moveTo>
                      <a:lnTo>
                        <a:pt x="0" y="214375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3" name="object 131">
                  <a:extLst>
                    <a:ext uri="{FF2B5EF4-FFF2-40B4-BE49-F238E27FC236}">
                      <a16:creationId xmlns:a16="http://schemas.microsoft.com/office/drawing/2014/main" id="{CCCDBBD0-D21C-4372-9E2F-77FCFD7F7E10}"/>
                    </a:ext>
                  </a:extLst>
                </p:cNvPr>
                <p:cNvSpPr/>
                <p:nvPr/>
              </p:nvSpPr>
              <p:spPr>
                <a:xfrm>
                  <a:off x="5284596" y="5078984"/>
                  <a:ext cx="81915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4629">
                      <a:moveTo>
                        <a:pt x="0" y="214375"/>
                      </a:moveTo>
                      <a:lnTo>
                        <a:pt x="81534" y="214375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437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4" name="object 132">
                  <a:extLst>
                    <a:ext uri="{FF2B5EF4-FFF2-40B4-BE49-F238E27FC236}">
                      <a16:creationId xmlns:a16="http://schemas.microsoft.com/office/drawing/2014/main" id="{9B35C2C6-90FF-413E-B543-D0BF9009248C}"/>
                    </a:ext>
                  </a:extLst>
                </p:cNvPr>
                <p:cNvSpPr/>
                <p:nvPr/>
              </p:nvSpPr>
              <p:spPr>
                <a:xfrm>
                  <a:off x="5406897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5" name="object 133">
                  <a:extLst>
                    <a:ext uri="{FF2B5EF4-FFF2-40B4-BE49-F238E27FC236}">
                      <a16:creationId xmlns:a16="http://schemas.microsoft.com/office/drawing/2014/main" id="{CB649C0D-8140-4E9E-8AE2-BE1860F65629}"/>
                    </a:ext>
                  </a:extLst>
                </p:cNvPr>
                <p:cNvSpPr/>
                <p:nvPr/>
              </p:nvSpPr>
              <p:spPr>
                <a:xfrm>
                  <a:off x="5366130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6" name="object 134">
                  <a:extLst>
                    <a:ext uri="{FF2B5EF4-FFF2-40B4-BE49-F238E27FC236}">
                      <a16:creationId xmlns:a16="http://schemas.microsoft.com/office/drawing/2014/main" id="{32BF7C15-FEEC-4109-B353-D8DD14D5D4FA}"/>
                    </a:ext>
                  </a:extLst>
                </p:cNvPr>
                <p:cNvSpPr/>
                <p:nvPr/>
              </p:nvSpPr>
              <p:spPr>
                <a:xfrm>
                  <a:off x="5488432" y="5132578"/>
                  <a:ext cx="0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61289">
                      <a:moveTo>
                        <a:pt x="0" y="0"/>
                      </a:moveTo>
                      <a:lnTo>
                        <a:pt x="0" y="16078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7" name="object 135">
                  <a:extLst>
                    <a:ext uri="{FF2B5EF4-FFF2-40B4-BE49-F238E27FC236}">
                      <a16:creationId xmlns:a16="http://schemas.microsoft.com/office/drawing/2014/main" id="{1001FD0E-BAE0-4436-93DA-888E787B197F}"/>
                    </a:ext>
                  </a:extLst>
                </p:cNvPr>
                <p:cNvSpPr/>
                <p:nvPr/>
              </p:nvSpPr>
              <p:spPr>
                <a:xfrm>
                  <a:off x="5447665" y="5132578"/>
                  <a:ext cx="81915" cy="161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61289">
                      <a:moveTo>
                        <a:pt x="0" y="160782"/>
                      </a:moveTo>
                      <a:lnTo>
                        <a:pt x="81534" y="16078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6078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8" name="object 136">
                  <a:extLst>
                    <a:ext uri="{FF2B5EF4-FFF2-40B4-BE49-F238E27FC236}">
                      <a16:creationId xmlns:a16="http://schemas.microsoft.com/office/drawing/2014/main" id="{33A43D37-5D11-4FC6-A777-F851F1007003}"/>
                    </a:ext>
                  </a:extLst>
                </p:cNvPr>
                <p:cNvSpPr/>
                <p:nvPr/>
              </p:nvSpPr>
              <p:spPr>
                <a:xfrm>
                  <a:off x="5569965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89" name="object 137">
                  <a:extLst>
                    <a:ext uri="{FF2B5EF4-FFF2-40B4-BE49-F238E27FC236}">
                      <a16:creationId xmlns:a16="http://schemas.microsoft.com/office/drawing/2014/main" id="{5A4E1470-09A1-4B34-953F-40401630234E}"/>
                    </a:ext>
                  </a:extLst>
                </p:cNvPr>
                <p:cNvSpPr/>
                <p:nvPr/>
              </p:nvSpPr>
              <p:spPr>
                <a:xfrm>
                  <a:off x="5529198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33985">
                      <a:moveTo>
                        <a:pt x="0" y="133984"/>
                      </a:moveTo>
                      <a:lnTo>
                        <a:pt x="81534" y="13398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0" name="object 138">
                  <a:extLst>
                    <a:ext uri="{FF2B5EF4-FFF2-40B4-BE49-F238E27FC236}">
                      <a16:creationId xmlns:a16="http://schemas.microsoft.com/office/drawing/2014/main" id="{FA48F750-58FC-4ED4-918B-6D7FDDAC78B8}"/>
                    </a:ext>
                  </a:extLst>
                </p:cNvPr>
                <p:cNvSpPr/>
                <p:nvPr/>
              </p:nvSpPr>
              <p:spPr>
                <a:xfrm>
                  <a:off x="5651372" y="5025390"/>
                  <a:ext cx="0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7970">
                      <a:moveTo>
                        <a:pt x="0" y="0"/>
                      </a:moveTo>
                      <a:lnTo>
                        <a:pt x="0" y="26797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1" name="object 139">
                  <a:extLst>
                    <a:ext uri="{FF2B5EF4-FFF2-40B4-BE49-F238E27FC236}">
                      <a16:creationId xmlns:a16="http://schemas.microsoft.com/office/drawing/2014/main" id="{BA03EAC0-3132-43AD-9967-5AB86232D119}"/>
                    </a:ext>
                  </a:extLst>
                </p:cNvPr>
                <p:cNvSpPr/>
                <p:nvPr/>
              </p:nvSpPr>
              <p:spPr>
                <a:xfrm>
                  <a:off x="5610605" y="5025390"/>
                  <a:ext cx="81915" cy="26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7970">
                      <a:moveTo>
                        <a:pt x="0" y="267970"/>
                      </a:moveTo>
                      <a:lnTo>
                        <a:pt x="81534" y="2679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79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2" name="object 140">
                  <a:extLst>
                    <a:ext uri="{FF2B5EF4-FFF2-40B4-BE49-F238E27FC236}">
                      <a16:creationId xmlns:a16="http://schemas.microsoft.com/office/drawing/2014/main" id="{09EC1B95-2BAE-403B-80E0-579A55395495}"/>
                    </a:ext>
                  </a:extLst>
                </p:cNvPr>
                <p:cNvSpPr/>
                <p:nvPr/>
              </p:nvSpPr>
              <p:spPr>
                <a:xfrm>
                  <a:off x="5687377" y="5074221"/>
                  <a:ext cx="254127" cy="223900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3" name="object 141">
                  <a:extLst>
                    <a:ext uri="{FF2B5EF4-FFF2-40B4-BE49-F238E27FC236}">
                      <a16:creationId xmlns:a16="http://schemas.microsoft.com/office/drawing/2014/main" id="{D05B69EA-6D47-407B-B878-0A6BE8032130}"/>
                    </a:ext>
                  </a:extLst>
                </p:cNvPr>
                <p:cNvSpPr/>
                <p:nvPr/>
              </p:nvSpPr>
              <p:spPr>
                <a:xfrm>
                  <a:off x="5977382" y="4998592"/>
                  <a:ext cx="0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5275">
                      <a:moveTo>
                        <a:pt x="0" y="0"/>
                      </a:moveTo>
                      <a:lnTo>
                        <a:pt x="0" y="294766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4" name="object 142">
                  <a:extLst>
                    <a:ext uri="{FF2B5EF4-FFF2-40B4-BE49-F238E27FC236}">
                      <a16:creationId xmlns:a16="http://schemas.microsoft.com/office/drawing/2014/main" id="{0330F094-F46D-4D65-9AFC-3D12643C5F6F}"/>
                    </a:ext>
                  </a:extLst>
                </p:cNvPr>
                <p:cNvSpPr/>
                <p:nvPr/>
              </p:nvSpPr>
              <p:spPr>
                <a:xfrm>
                  <a:off x="5936615" y="4998592"/>
                  <a:ext cx="81915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5275">
                      <a:moveTo>
                        <a:pt x="0" y="294766"/>
                      </a:moveTo>
                      <a:lnTo>
                        <a:pt x="81534" y="29476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9476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5" name="object 143">
                  <a:extLst>
                    <a:ext uri="{FF2B5EF4-FFF2-40B4-BE49-F238E27FC236}">
                      <a16:creationId xmlns:a16="http://schemas.microsoft.com/office/drawing/2014/main" id="{7380AFD2-8A1B-4710-898D-BC642B878560}"/>
                    </a:ext>
                  </a:extLst>
                </p:cNvPr>
                <p:cNvSpPr/>
                <p:nvPr/>
              </p:nvSpPr>
              <p:spPr>
                <a:xfrm>
                  <a:off x="6058915" y="4971669"/>
                  <a:ext cx="0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21945">
                      <a:moveTo>
                        <a:pt x="0" y="0"/>
                      </a:moveTo>
                      <a:lnTo>
                        <a:pt x="0" y="321690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6" name="object 144">
                  <a:extLst>
                    <a:ext uri="{FF2B5EF4-FFF2-40B4-BE49-F238E27FC236}">
                      <a16:creationId xmlns:a16="http://schemas.microsoft.com/office/drawing/2014/main" id="{AE8F17F5-8E48-41D5-82B9-1548AB5B6EFC}"/>
                    </a:ext>
                  </a:extLst>
                </p:cNvPr>
                <p:cNvSpPr/>
                <p:nvPr/>
              </p:nvSpPr>
              <p:spPr>
                <a:xfrm>
                  <a:off x="6018148" y="4971669"/>
                  <a:ext cx="81915" cy="32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321945">
                      <a:moveTo>
                        <a:pt x="0" y="321690"/>
                      </a:moveTo>
                      <a:lnTo>
                        <a:pt x="81534" y="32169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32169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7" name="object 145">
                  <a:extLst>
                    <a:ext uri="{FF2B5EF4-FFF2-40B4-BE49-F238E27FC236}">
                      <a16:creationId xmlns:a16="http://schemas.microsoft.com/office/drawing/2014/main" id="{ECD3CC56-BBFB-477D-BB14-54CAB0F5365D}"/>
                    </a:ext>
                  </a:extLst>
                </p:cNvPr>
                <p:cNvSpPr/>
                <p:nvPr/>
              </p:nvSpPr>
              <p:spPr>
                <a:xfrm>
                  <a:off x="6140450" y="5052186"/>
                  <a:ext cx="0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300">
                      <a:moveTo>
                        <a:pt x="0" y="0"/>
                      </a:moveTo>
                      <a:lnTo>
                        <a:pt x="0" y="24117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8" name="object 146">
                  <a:extLst>
                    <a:ext uri="{FF2B5EF4-FFF2-40B4-BE49-F238E27FC236}">
                      <a16:creationId xmlns:a16="http://schemas.microsoft.com/office/drawing/2014/main" id="{C5CCECC1-EC94-4925-9A98-E410C9557101}"/>
                    </a:ext>
                  </a:extLst>
                </p:cNvPr>
                <p:cNvSpPr/>
                <p:nvPr/>
              </p:nvSpPr>
              <p:spPr>
                <a:xfrm>
                  <a:off x="6099683" y="5052186"/>
                  <a:ext cx="8191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300">
                      <a:moveTo>
                        <a:pt x="0" y="241172"/>
                      </a:moveTo>
                      <a:lnTo>
                        <a:pt x="81534" y="24117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17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99" name="object 147">
                  <a:extLst>
                    <a:ext uri="{FF2B5EF4-FFF2-40B4-BE49-F238E27FC236}">
                      <a16:creationId xmlns:a16="http://schemas.microsoft.com/office/drawing/2014/main" id="{73C07F6E-61DC-4E2E-A46D-16095E1443EE}"/>
                    </a:ext>
                  </a:extLst>
                </p:cNvPr>
                <p:cNvSpPr/>
                <p:nvPr/>
              </p:nvSpPr>
              <p:spPr>
                <a:xfrm>
                  <a:off x="6221984" y="4542916"/>
                  <a:ext cx="0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750570">
                      <a:moveTo>
                        <a:pt x="0" y="0"/>
                      </a:moveTo>
                      <a:lnTo>
                        <a:pt x="0" y="75044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0" name="object 148">
                  <a:extLst>
                    <a:ext uri="{FF2B5EF4-FFF2-40B4-BE49-F238E27FC236}">
                      <a16:creationId xmlns:a16="http://schemas.microsoft.com/office/drawing/2014/main" id="{685E918E-9DC1-4DC3-821D-984C0CC52A59}"/>
                    </a:ext>
                  </a:extLst>
                </p:cNvPr>
                <p:cNvSpPr/>
                <p:nvPr/>
              </p:nvSpPr>
              <p:spPr>
                <a:xfrm>
                  <a:off x="6181216" y="4542916"/>
                  <a:ext cx="81915" cy="75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750570">
                      <a:moveTo>
                        <a:pt x="0" y="750443"/>
                      </a:moveTo>
                      <a:lnTo>
                        <a:pt x="81534" y="75044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75044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1" name="object 149">
                  <a:extLst>
                    <a:ext uri="{FF2B5EF4-FFF2-40B4-BE49-F238E27FC236}">
                      <a16:creationId xmlns:a16="http://schemas.microsoft.com/office/drawing/2014/main" id="{4E352101-0905-4C28-90A7-683D526FBF75}"/>
                    </a:ext>
                  </a:extLst>
                </p:cNvPr>
                <p:cNvSpPr/>
                <p:nvPr/>
              </p:nvSpPr>
              <p:spPr>
                <a:xfrm>
                  <a:off x="6303517" y="4730496"/>
                  <a:ext cx="0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63245">
                      <a:moveTo>
                        <a:pt x="0" y="0"/>
                      </a:moveTo>
                      <a:lnTo>
                        <a:pt x="0" y="562863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2" name="object 150">
                  <a:extLst>
                    <a:ext uri="{FF2B5EF4-FFF2-40B4-BE49-F238E27FC236}">
                      <a16:creationId xmlns:a16="http://schemas.microsoft.com/office/drawing/2014/main" id="{C73B2E0C-AAEA-46C7-930D-D162F3FC9457}"/>
                    </a:ext>
                  </a:extLst>
                </p:cNvPr>
                <p:cNvSpPr/>
                <p:nvPr/>
              </p:nvSpPr>
              <p:spPr>
                <a:xfrm>
                  <a:off x="6262751" y="4730496"/>
                  <a:ext cx="81915" cy="563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63245">
                      <a:moveTo>
                        <a:pt x="0" y="562863"/>
                      </a:moveTo>
                      <a:lnTo>
                        <a:pt x="81534" y="56286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6286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3" name="object 151">
                  <a:extLst>
                    <a:ext uri="{FF2B5EF4-FFF2-40B4-BE49-F238E27FC236}">
                      <a16:creationId xmlns:a16="http://schemas.microsoft.com/office/drawing/2014/main" id="{1A9B4909-7D26-46F5-8F4D-C4CF4018E2E1}"/>
                    </a:ext>
                  </a:extLst>
                </p:cNvPr>
                <p:cNvSpPr/>
                <p:nvPr/>
              </p:nvSpPr>
              <p:spPr>
                <a:xfrm>
                  <a:off x="6384925" y="4274820"/>
                  <a:ext cx="0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18539">
                      <a:moveTo>
                        <a:pt x="0" y="0"/>
                      </a:moveTo>
                      <a:lnTo>
                        <a:pt x="0" y="1018539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4" name="object 152">
                  <a:extLst>
                    <a:ext uri="{FF2B5EF4-FFF2-40B4-BE49-F238E27FC236}">
                      <a16:creationId xmlns:a16="http://schemas.microsoft.com/office/drawing/2014/main" id="{891C9682-9026-434F-A285-228E2EF4E7D7}"/>
                    </a:ext>
                  </a:extLst>
                </p:cNvPr>
                <p:cNvSpPr/>
                <p:nvPr/>
              </p:nvSpPr>
              <p:spPr>
                <a:xfrm>
                  <a:off x="6344158" y="4274820"/>
                  <a:ext cx="81915" cy="1018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018539">
                      <a:moveTo>
                        <a:pt x="0" y="1018539"/>
                      </a:moveTo>
                      <a:lnTo>
                        <a:pt x="81534" y="10185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0185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5" name="object 153">
                  <a:extLst>
                    <a:ext uri="{FF2B5EF4-FFF2-40B4-BE49-F238E27FC236}">
                      <a16:creationId xmlns:a16="http://schemas.microsoft.com/office/drawing/2014/main" id="{C46FDE34-8275-4151-BDF7-B2EADA070EAF}"/>
                    </a:ext>
                  </a:extLst>
                </p:cNvPr>
                <p:cNvSpPr/>
                <p:nvPr/>
              </p:nvSpPr>
              <p:spPr>
                <a:xfrm>
                  <a:off x="6466459" y="4114038"/>
                  <a:ext cx="0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79829">
                      <a:moveTo>
                        <a:pt x="0" y="0"/>
                      </a:moveTo>
                      <a:lnTo>
                        <a:pt x="0" y="1179322"/>
                      </a:lnTo>
                    </a:path>
                  </a:pathLst>
                </a:custGeom>
                <a:ln w="81534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6" name="object 154">
                  <a:extLst>
                    <a:ext uri="{FF2B5EF4-FFF2-40B4-BE49-F238E27FC236}">
                      <a16:creationId xmlns:a16="http://schemas.microsoft.com/office/drawing/2014/main" id="{A7662849-9BC6-448E-BA24-57D47FEAC114}"/>
                    </a:ext>
                  </a:extLst>
                </p:cNvPr>
                <p:cNvSpPr/>
                <p:nvPr/>
              </p:nvSpPr>
              <p:spPr>
                <a:xfrm>
                  <a:off x="6425691" y="4114038"/>
                  <a:ext cx="81915" cy="11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79829">
                      <a:moveTo>
                        <a:pt x="0" y="1179322"/>
                      </a:moveTo>
                      <a:lnTo>
                        <a:pt x="81534" y="1179322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7932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7" name="object 155">
                  <a:extLst>
                    <a:ext uri="{FF2B5EF4-FFF2-40B4-BE49-F238E27FC236}">
                      <a16:creationId xmlns:a16="http://schemas.microsoft.com/office/drawing/2014/main" id="{7B25A76D-4C0C-4515-915B-46AF95C6CC90}"/>
                    </a:ext>
                  </a:extLst>
                </p:cNvPr>
                <p:cNvSpPr/>
                <p:nvPr/>
              </p:nvSpPr>
              <p:spPr>
                <a:xfrm>
                  <a:off x="6547993" y="3738879"/>
                  <a:ext cx="0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54479">
                      <a:moveTo>
                        <a:pt x="0" y="0"/>
                      </a:moveTo>
                      <a:lnTo>
                        <a:pt x="0" y="155448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8" name="object 156">
                  <a:extLst>
                    <a:ext uri="{FF2B5EF4-FFF2-40B4-BE49-F238E27FC236}">
                      <a16:creationId xmlns:a16="http://schemas.microsoft.com/office/drawing/2014/main" id="{F51A9B3E-4083-4A14-879E-26A33B1CD7C4}"/>
                    </a:ext>
                  </a:extLst>
                </p:cNvPr>
                <p:cNvSpPr/>
                <p:nvPr/>
              </p:nvSpPr>
              <p:spPr>
                <a:xfrm>
                  <a:off x="6507226" y="3738879"/>
                  <a:ext cx="81915" cy="155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554479">
                      <a:moveTo>
                        <a:pt x="0" y="1554480"/>
                      </a:moveTo>
                      <a:lnTo>
                        <a:pt x="81533" y="15544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5544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9" name="object 157">
                  <a:extLst>
                    <a:ext uri="{FF2B5EF4-FFF2-40B4-BE49-F238E27FC236}">
                      <a16:creationId xmlns:a16="http://schemas.microsoft.com/office/drawing/2014/main" id="{C61332CC-2BF8-4B08-833B-5B06DDF18CDA}"/>
                    </a:ext>
                  </a:extLst>
                </p:cNvPr>
                <p:cNvSpPr/>
                <p:nvPr/>
              </p:nvSpPr>
              <p:spPr>
                <a:xfrm>
                  <a:off x="6629527" y="3202813"/>
                  <a:ext cx="0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91054">
                      <a:moveTo>
                        <a:pt x="0" y="0"/>
                      </a:moveTo>
                      <a:lnTo>
                        <a:pt x="0" y="209054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0" name="object 158">
                  <a:extLst>
                    <a:ext uri="{FF2B5EF4-FFF2-40B4-BE49-F238E27FC236}">
                      <a16:creationId xmlns:a16="http://schemas.microsoft.com/office/drawing/2014/main" id="{7EF48216-A1A8-46BE-B1E1-FAD7AC1EABA1}"/>
                    </a:ext>
                  </a:extLst>
                </p:cNvPr>
                <p:cNvSpPr/>
                <p:nvPr/>
              </p:nvSpPr>
              <p:spPr>
                <a:xfrm>
                  <a:off x="6588759" y="3202813"/>
                  <a:ext cx="81915" cy="2091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91054">
                      <a:moveTo>
                        <a:pt x="0" y="2090547"/>
                      </a:moveTo>
                      <a:lnTo>
                        <a:pt x="81533" y="209054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9054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1" name="object 159">
                  <a:extLst>
                    <a:ext uri="{FF2B5EF4-FFF2-40B4-BE49-F238E27FC236}">
                      <a16:creationId xmlns:a16="http://schemas.microsoft.com/office/drawing/2014/main" id="{2BD106CC-C93A-4864-A8C3-4607FCE17F47}"/>
                    </a:ext>
                  </a:extLst>
                </p:cNvPr>
                <p:cNvSpPr/>
                <p:nvPr/>
              </p:nvSpPr>
              <p:spPr>
                <a:xfrm>
                  <a:off x="6710933" y="3229610"/>
                  <a:ext cx="0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63750">
                      <a:moveTo>
                        <a:pt x="0" y="0"/>
                      </a:moveTo>
                      <a:lnTo>
                        <a:pt x="0" y="206375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2" name="object 160">
                  <a:extLst>
                    <a:ext uri="{FF2B5EF4-FFF2-40B4-BE49-F238E27FC236}">
                      <a16:creationId xmlns:a16="http://schemas.microsoft.com/office/drawing/2014/main" id="{40DBD2DC-06DA-42F0-A65A-0839F0175508}"/>
                    </a:ext>
                  </a:extLst>
                </p:cNvPr>
                <p:cNvSpPr/>
                <p:nvPr/>
              </p:nvSpPr>
              <p:spPr>
                <a:xfrm>
                  <a:off x="6670167" y="3229610"/>
                  <a:ext cx="81915" cy="206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63750">
                      <a:moveTo>
                        <a:pt x="0" y="2063750"/>
                      </a:moveTo>
                      <a:lnTo>
                        <a:pt x="81533" y="20637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6375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3" name="object 161">
                  <a:extLst>
                    <a:ext uri="{FF2B5EF4-FFF2-40B4-BE49-F238E27FC236}">
                      <a16:creationId xmlns:a16="http://schemas.microsoft.com/office/drawing/2014/main" id="{70DC399B-E4BB-407E-B527-C9F2917E837D}"/>
                    </a:ext>
                  </a:extLst>
                </p:cNvPr>
                <p:cNvSpPr/>
                <p:nvPr/>
              </p:nvSpPr>
              <p:spPr>
                <a:xfrm>
                  <a:off x="6792468" y="1916302"/>
                  <a:ext cx="0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7565">
                      <a:moveTo>
                        <a:pt x="0" y="0"/>
                      </a:moveTo>
                      <a:lnTo>
                        <a:pt x="0" y="337705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4" name="object 162">
                  <a:extLst>
                    <a:ext uri="{FF2B5EF4-FFF2-40B4-BE49-F238E27FC236}">
                      <a16:creationId xmlns:a16="http://schemas.microsoft.com/office/drawing/2014/main" id="{2BFA2B97-A493-462B-943F-7BE4C858913E}"/>
                    </a:ext>
                  </a:extLst>
                </p:cNvPr>
                <p:cNvSpPr/>
                <p:nvPr/>
              </p:nvSpPr>
              <p:spPr>
                <a:xfrm>
                  <a:off x="6751701" y="1916302"/>
                  <a:ext cx="81915" cy="337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7565">
                      <a:moveTo>
                        <a:pt x="0" y="3377057"/>
                      </a:moveTo>
                      <a:lnTo>
                        <a:pt x="81533" y="337705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70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5" name="object 163">
                  <a:extLst>
                    <a:ext uri="{FF2B5EF4-FFF2-40B4-BE49-F238E27FC236}">
                      <a16:creationId xmlns:a16="http://schemas.microsoft.com/office/drawing/2014/main" id="{C8E2C379-78B3-46C5-914A-F62E4726CBFF}"/>
                    </a:ext>
                  </a:extLst>
                </p:cNvPr>
                <p:cNvSpPr/>
                <p:nvPr/>
              </p:nvSpPr>
              <p:spPr>
                <a:xfrm>
                  <a:off x="6874002" y="2103882"/>
                  <a:ext cx="0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9604">
                      <a:moveTo>
                        <a:pt x="0" y="0"/>
                      </a:moveTo>
                      <a:lnTo>
                        <a:pt x="0" y="318947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6" name="object 164">
                  <a:extLst>
                    <a:ext uri="{FF2B5EF4-FFF2-40B4-BE49-F238E27FC236}">
                      <a16:creationId xmlns:a16="http://schemas.microsoft.com/office/drawing/2014/main" id="{E46BEDEF-8E7A-490F-853F-AF71636AD621}"/>
                    </a:ext>
                  </a:extLst>
                </p:cNvPr>
                <p:cNvSpPr/>
                <p:nvPr/>
              </p:nvSpPr>
              <p:spPr>
                <a:xfrm>
                  <a:off x="6833234" y="2103882"/>
                  <a:ext cx="81915" cy="3189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9604">
                      <a:moveTo>
                        <a:pt x="0" y="3189478"/>
                      </a:moveTo>
                      <a:lnTo>
                        <a:pt x="81533" y="318947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947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7" name="object 165">
                  <a:extLst>
                    <a:ext uri="{FF2B5EF4-FFF2-40B4-BE49-F238E27FC236}">
                      <a16:creationId xmlns:a16="http://schemas.microsoft.com/office/drawing/2014/main" id="{76EC3824-B33D-4A42-AD93-715F60E50CC3}"/>
                    </a:ext>
                  </a:extLst>
                </p:cNvPr>
                <p:cNvSpPr/>
                <p:nvPr/>
              </p:nvSpPr>
              <p:spPr>
                <a:xfrm>
                  <a:off x="6955535" y="1085341"/>
                  <a:ext cx="0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08145">
                      <a:moveTo>
                        <a:pt x="0" y="0"/>
                      </a:moveTo>
                      <a:lnTo>
                        <a:pt x="0" y="420801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8" name="object 166">
                  <a:extLst>
                    <a:ext uri="{FF2B5EF4-FFF2-40B4-BE49-F238E27FC236}">
                      <a16:creationId xmlns:a16="http://schemas.microsoft.com/office/drawing/2014/main" id="{9E91CC35-5C09-49B4-A986-F58DB4EE5F15}"/>
                    </a:ext>
                  </a:extLst>
                </p:cNvPr>
                <p:cNvSpPr/>
                <p:nvPr/>
              </p:nvSpPr>
              <p:spPr>
                <a:xfrm>
                  <a:off x="6914768" y="1085341"/>
                  <a:ext cx="81915" cy="420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08145">
                      <a:moveTo>
                        <a:pt x="0" y="4208018"/>
                      </a:moveTo>
                      <a:lnTo>
                        <a:pt x="81533" y="420801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0801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19" name="object 167">
                  <a:extLst>
                    <a:ext uri="{FF2B5EF4-FFF2-40B4-BE49-F238E27FC236}">
                      <a16:creationId xmlns:a16="http://schemas.microsoft.com/office/drawing/2014/main" id="{1C3DB70D-5F91-44F1-AB01-097AE031CBB8}"/>
                    </a:ext>
                  </a:extLst>
                </p:cNvPr>
                <p:cNvSpPr/>
                <p:nvPr/>
              </p:nvSpPr>
              <p:spPr>
                <a:xfrm>
                  <a:off x="7036943" y="1594611"/>
                  <a:ext cx="0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98875">
                      <a:moveTo>
                        <a:pt x="0" y="0"/>
                      </a:moveTo>
                      <a:lnTo>
                        <a:pt x="0" y="369874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0" name="object 168">
                  <a:extLst>
                    <a:ext uri="{FF2B5EF4-FFF2-40B4-BE49-F238E27FC236}">
                      <a16:creationId xmlns:a16="http://schemas.microsoft.com/office/drawing/2014/main" id="{F4E91C2C-9AF3-47F5-BC18-D316A497C68F}"/>
                    </a:ext>
                  </a:extLst>
                </p:cNvPr>
                <p:cNvSpPr/>
                <p:nvPr/>
              </p:nvSpPr>
              <p:spPr>
                <a:xfrm>
                  <a:off x="6996176" y="1594611"/>
                  <a:ext cx="81915" cy="36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98875">
                      <a:moveTo>
                        <a:pt x="0" y="3698748"/>
                      </a:moveTo>
                      <a:lnTo>
                        <a:pt x="81533" y="369874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9874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1" name="object 169">
                  <a:extLst>
                    <a:ext uri="{FF2B5EF4-FFF2-40B4-BE49-F238E27FC236}">
                      <a16:creationId xmlns:a16="http://schemas.microsoft.com/office/drawing/2014/main" id="{2C22A53A-3D4F-4DD9-B5C3-DF9C40425104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2" name="object 170">
                  <a:extLst>
                    <a:ext uri="{FF2B5EF4-FFF2-40B4-BE49-F238E27FC236}">
                      <a16:creationId xmlns:a16="http://schemas.microsoft.com/office/drawing/2014/main" id="{D52B1FB1-369F-4456-BDA4-83F158EAA920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3" name="object 171">
                  <a:extLst>
                    <a:ext uri="{FF2B5EF4-FFF2-40B4-BE49-F238E27FC236}">
                      <a16:creationId xmlns:a16="http://schemas.microsoft.com/office/drawing/2014/main" id="{E2C44E95-CA7E-4B1A-A91A-1CC6F1E1581D}"/>
                    </a:ext>
                  </a:extLst>
                </p:cNvPr>
                <p:cNvSpPr/>
                <p:nvPr/>
              </p:nvSpPr>
              <p:spPr>
                <a:xfrm>
                  <a:off x="7200010" y="1031747"/>
                  <a:ext cx="0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120">
                      <a:moveTo>
                        <a:pt x="0" y="0"/>
                      </a:moveTo>
                      <a:lnTo>
                        <a:pt x="0" y="4261612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4" name="object 172">
                  <a:extLst>
                    <a:ext uri="{FF2B5EF4-FFF2-40B4-BE49-F238E27FC236}">
                      <a16:creationId xmlns:a16="http://schemas.microsoft.com/office/drawing/2014/main" id="{7EDB3EA2-D91B-4409-88DE-336C5C2D48EE}"/>
                    </a:ext>
                  </a:extLst>
                </p:cNvPr>
                <p:cNvSpPr/>
                <p:nvPr/>
              </p:nvSpPr>
              <p:spPr>
                <a:xfrm>
                  <a:off x="7159243" y="1031747"/>
                  <a:ext cx="81915" cy="426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262120">
                      <a:moveTo>
                        <a:pt x="0" y="4261612"/>
                      </a:moveTo>
                      <a:lnTo>
                        <a:pt x="81533" y="42616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2616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5" name="object 173">
                  <a:extLst>
                    <a:ext uri="{FF2B5EF4-FFF2-40B4-BE49-F238E27FC236}">
                      <a16:creationId xmlns:a16="http://schemas.microsoft.com/office/drawing/2014/main" id="{262553DC-C6B5-4E66-B7C6-08A82EA8CD9D}"/>
                    </a:ext>
                  </a:extLst>
                </p:cNvPr>
                <p:cNvSpPr/>
                <p:nvPr/>
              </p:nvSpPr>
              <p:spPr>
                <a:xfrm>
                  <a:off x="7281544" y="1701800"/>
                  <a:ext cx="0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91560">
                      <a:moveTo>
                        <a:pt x="0" y="0"/>
                      </a:moveTo>
                      <a:lnTo>
                        <a:pt x="0" y="3591560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6" name="object 174">
                  <a:extLst>
                    <a:ext uri="{FF2B5EF4-FFF2-40B4-BE49-F238E27FC236}">
                      <a16:creationId xmlns:a16="http://schemas.microsoft.com/office/drawing/2014/main" id="{B862B7A6-A2F2-49A9-BC53-AB5D061712BB}"/>
                    </a:ext>
                  </a:extLst>
                </p:cNvPr>
                <p:cNvSpPr/>
                <p:nvPr/>
              </p:nvSpPr>
              <p:spPr>
                <a:xfrm>
                  <a:off x="7240778" y="1701800"/>
                  <a:ext cx="81915" cy="35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91560">
                      <a:moveTo>
                        <a:pt x="0" y="3591560"/>
                      </a:moveTo>
                      <a:lnTo>
                        <a:pt x="81533" y="35915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915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7" name="object 175">
                  <a:extLst>
                    <a:ext uri="{FF2B5EF4-FFF2-40B4-BE49-F238E27FC236}">
                      <a16:creationId xmlns:a16="http://schemas.microsoft.com/office/drawing/2014/main" id="{3912BD92-646A-451C-A369-47F146B9A936}"/>
                    </a:ext>
                  </a:extLst>
                </p:cNvPr>
                <p:cNvSpPr/>
                <p:nvPr/>
              </p:nvSpPr>
              <p:spPr>
                <a:xfrm>
                  <a:off x="7362952" y="1514221"/>
                  <a:ext cx="0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79520">
                      <a:moveTo>
                        <a:pt x="0" y="0"/>
                      </a:moveTo>
                      <a:lnTo>
                        <a:pt x="0" y="3779139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8" name="object 176">
                  <a:extLst>
                    <a:ext uri="{FF2B5EF4-FFF2-40B4-BE49-F238E27FC236}">
                      <a16:creationId xmlns:a16="http://schemas.microsoft.com/office/drawing/2014/main" id="{E4E6D4E1-B671-4292-86F7-61080F31A0A2}"/>
                    </a:ext>
                  </a:extLst>
                </p:cNvPr>
                <p:cNvSpPr/>
                <p:nvPr/>
              </p:nvSpPr>
              <p:spPr>
                <a:xfrm>
                  <a:off x="7322184" y="1514221"/>
                  <a:ext cx="81915" cy="3779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79520">
                      <a:moveTo>
                        <a:pt x="0" y="3779139"/>
                      </a:moveTo>
                      <a:lnTo>
                        <a:pt x="81533" y="377913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79139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9" name="object 177">
                  <a:extLst>
                    <a:ext uri="{FF2B5EF4-FFF2-40B4-BE49-F238E27FC236}">
                      <a16:creationId xmlns:a16="http://schemas.microsoft.com/office/drawing/2014/main" id="{27DBF691-DF62-4D95-9A30-D6F67808E625}"/>
                    </a:ext>
                  </a:extLst>
                </p:cNvPr>
                <p:cNvSpPr/>
                <p:nvPr/>
              </p:nvSpPr>
              <p:spPr>
                <a:xfrm>
                  <a:off x="7444485" y="1862708"/>
                  <a:ext cx="0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30904">
                      <a:moveTo>
                        <a:pt x="0" y="0"/>
                      </a:moveTo>
                      <a:lnTo>
                        <a:pt x="0" y="3430651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0" name="object 178">
                  <a:extLst>
                    <a:ext uri="{FF2B5EF4-FFF2-40B4-BE49-F238E27FC236}">
                      <a16:creationId xmlns:a16="http://schemas.microsoft.com/office/drawing/2014/main" id="{2EF9465D-7A08-4B48-99BF-037286EA3F31}"/>
                    </a:ext>
                  </a:extLst>
                </p:cNvPr>
                <p:cNvSpPr/>
                <p:nvPr/>
              </p:nvSpPr>
              <p:spPr>
                <a:xfrm>
                  <a:off x="7403718" y="1862708"/>
                  <a:ext cx="81915" cy="343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30904">
                      <a:moveTo>
                        <a:pt x="0" y="3430651"/>
                      </a:moveTo>
                      <a:lnTo>
                        <a:pt x="81533" y="3430651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30651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1" name="object 179">
                  <a:extLst>
                    <a:ext uri="{FF2B5EF4-FFF2-40B4-BE49-F238E27FC236}">
                      <a16:creationId xmlns:a16="http://schemas.microsoft.com/office/drawing/2014/main" id="{B2CB14DE-5DF0-4D92-A754-37F1E2F75CAF}"/>
                    </a:ext>
                  </a:extLst>
                </p:cNvPr>
                <p:cNvSpPr/>
                <p:nvPr/>
              </p:nvSpPr>
              <p:spPr>
                <a:xfrm>
                  <a:off x="7526019" y="2586354"/>
                  <a:ext cx="0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707004">
                      <a:moveTo>
                        <a:pt x="0" y="0"/>
                      </a:moveTo>
                      <a:lnTo>
                        <a:pt x="0" y="2707005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2" name="object 180">
                  <a:extLst>
                    <a:ext uri="{FF2B5EF4-FFF2-40B4-BE49-F238E27FC236}">
                      <a16:creationId xmlns:a16="http://schemas.microsoft.com/office/drawing/2014/main" id="{8502F5A0-18A1-4804-8D8F-74AD0DD505BA}"/>
                    </a:ext>
                  </a:extLst>
                </p:cNvPr>
                <p:cNvSpPr/>
                <p:nvPr/>
              </p:nvSpPr>
              <p:spPr>
                <a:xfrm>
                  <a:off x="7485253" y="2586354"/>
                  <a:ext cx="81915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07004">
                      <a:moveTo>
                        <a:pt x="0" y="2707005"/>
                      </a:moveTo>
                      <a:lnTo>
                        <a:pt x="81533" y="270700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70700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3" name="object 181">
                  <a:extLst>
                    <a:ext uri="{FF2B5EF4-FFF2-40B4-BE49-F238E27FC236}">
                      <a16:creationId xmlns:a16="http://schemas.microsoft.com/office/drawing/2014/main" id="{03DA3484-7188-4ABA-BBA3-4DF1256C2CCE}"/>
                    </a:ext>
                  </a:extLst>
                </p:cNvPr>
                <p:cNvSpPr/>
                <p:nvPr/>
              </p:nvSpPr>
              <p:spPr>
                <a:xfrm>
                  <a:off x="7607554" y="4248022"/>
                  <a:ext cx="0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045845">
                      <a:moveTo>
                        <a:pt x="0" y="0"/>
                      </a:moveTo>
                      <a:lnTo>
                        <a:pt x="0" y="1045336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4" name="object 182">
                  <a:extLst>
                    <a:ext uri="{FF2B5EF4-FFF2-40B4-BE49-F238E27FC236}">
                      <a16:creationId xmlns:a16="http://schemas.microsoft.com/office/drawing/2014/main" id="{928CC86D-888C-4FE1-B3E7-51B59E028C7C}"/>
                    </a:ext>
                  </a:extLst>
                </p:cNvPr>
                <p:cNvSpPr/>
                <p:nvPr/>
              </p:nvSpPr>
              <p:spPr>
                <a:xfrm>
                  <a:off x="7566786" y="4248022"/>
                  <a:ext cx="81915" cy="1045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045845">
                      <a:moveTo>
                        <a:pt x="0" y="1045336"/>
                      </a:moveTo>
                      <a:lnTo>
                        <a:pt x="81533" y="10453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0453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5" name="object 183">
                  <a:extLst>
                    <a:ext uri="{FF2B5EF4-FFF2-40B4-BE49-F238E27FC236}">
                      <a16:creationId xmlns:a16="http://schemas.microsoft.com/office/drawing/2014/main" id="{A294BC93-4825-4430-9C53-D1D3017E3B1E}"/>
                    </a:ext>
                  </a:extLst>
                </p:cNvPr>
                <p:cNvSpPr/>
                <p:nvPr/>
              </p:nvSpPr>
              <p:spPr>
                <a:xfrm>
                  <a:off x="7688960" y="4676902"/>
                  <a:ext cx="0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16585">
                      <a:moveTo>
                        <a:pt x="0" y="0"/>
                      </a:moveTo>
                      <a:lnTo>
                        <a:pt x="0" y="616458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6" name="object 184">
                  <a:extLst>
                    <a:ext uri="{FF2B5EF4-FFF2-40B4-BE49-F238E27FC236}">
                      <a16:creationId xmlns:a16="http://schemas.microsoft.com/office/drawing/2014/main" id="{C9944689-81CF-46DA-9362-665CD96D74B6}"/>
                    </a:ext>
                  </a:extLst>
                </p:cNvPr>
                <p:cNvSpPr/>
                <p:nvPr/>
              </p:nvSpPr>
              <p:spPr>
                <a:xfrm>
                  <a:off x="7648193" y="4676902"/>
                  <a:ext cx="81915" cy="6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16585">
                      <a:moveTo>
                        <a:pt x="0" y="616458"/>
                      </a:moveTo>
                      <a:lnTo>
                        <a:pt x="81533" y="61645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16458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7" name="object 185">
                  <a:extLst>
                    <a:ext uri="{FF2B5EF4-FFF2-40B4-BE49-F238E27FC236}">
                      <a16:creationId xmlns:a16="http://schemas.microsoft.com/office/drawing/2014/main" id="{3248468E-FD16-405D-A5BD-04906B8ECB33}"/>
                    </a:ext>
                  </a:extLst>
                </p:cNvPr>
                <p:cNvSpPr/>
                <p:nvPr/>
              </p:nvSpPr>
              <p:spPr>
                <a:xfrm>
                  <a:off x="7770494" y="4944871"/>
                  <a:ext cx="0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48614">
                      <a:moveTo>
                        <a:pt x="0" y="0"/>
                      </a:moveTo>
                      <a:lnTo>
                        <a:pt x="0" y="348487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8" name="object 186">
                  <a:extLst>
                    <a:ext uri="{FF2B5EF4-FFF2-40B4-BE49-F238E27FC236}">
                      <a16:creationId xmlns:a16="http://schemas.microsoft.com/office/drawing/2014/main" id="{F00F3A8B-DE6F-427F-BF74-742E50758B24}"/>
                    </a:ext>
                  </a:extLst>
                </p:cNvPr>
                <p:cNvSpPr/>
                <p:nvPr/>
              </p:nvSpPr>
              <p:spPr>
                <a:xfrm>
                  <a:off x="7729728" y="4944871"/>
                  <a:ext cx="81915" cy="34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48614">
                      <a:moveTo>
                        <a:pt x="0" y="348487"/>
                      </a:moveTo>
                      <a:lnTo>
                        <a:pt x="81533" y="348487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4848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39" name="object 187">
                  <a:extLst>
                    <a:ext uri="{FF2B5EF4-FFF2-40B4-BE49-F238E27FC236}">
                      <a16:creationId xmlns:a16="http://schemas.microsoft.com/office/drawing/2014/main" id="{CA205644-AED3-4109-B4A3-FDBC689963A7}"/>
                    </a:ext>
                  </a:extLst>
                </p:cNvPr>
                <p:cNvSpPr/>
                <p:nvPr/>
              </p:nvSpPr>
              <p:spPr>
                <a:xfrm>
                  <a:off x="7852029" y="5159375"/>
                  <a:ext cx="0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33985">
                      <a:moveTo>
                        <a:pt x="0" y="0"/>
                      </a:moveTo>
                      <a:lnTo>
                        <a:pt x="0" y="133984"/>
                      </a:lnTo>
                    </a:path>
                  </a:pathLst>
                </a:custGeom>
                <a:ln w="81533">
                  <a:solidFill>
                    <a:srgbClr val="CDC9C9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0" name="object 188">
                  <a:extLst>
                    <a:ext uri="{FF2B5EF4-FFF2-40B4-BE49-F238E27FC236}">
                      <a16:creationId xmlns:a16="http://schemas.microsoft.com/office/drawing/2014/main" id="{67237E71-2C12-4EBA-A628-C8987FE13A68}"/>
                    </a:ext>
                  </a:extLst>
                </p:cNvPr>
                <p:cNvSpPr/>
                <p:nvPr/>
              </p:nvSpPr>
              <p:spPr>
                <a:xfrm>
                  <a:off x="7811261" y="5159375"/>
                  <a:ext cx="81915" cy="13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33985">
                      <a:moveTo>
                        <a:pt x="0" y="133984"/>
                      </a:moveTo>
                      <a:lnTo>
                        <a:pt x="81533" y="13398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3398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1" name="object 189">
                  <a:extLst>
                    <a:ext uri="{FF2B5EF4-FFF2-40B4-BE49-F238E27FC236}">
                      <a16:creationId xmlns:a16="http://schemas.microsoft.com/office/drawing/2014/main" id="{D6CF8CC5-7A66-458A-8679-C4AAF55C13E4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2" name="object 190">
                  <a:extLst>
                    <a:ext uri="{FF2B5EF4-FFF2-40B4-BE49-F238E27FC236}">
                      <a16:creationId xmlns:a16="http://schemas.microsoft.com/office/drawing/2014/main" id="{646FD2EC-7ED7-40FB-A064-3DD3ED82BF66}"/>
                    </a:ext>
                  </a:extLst>
                </p:cNvPr>
                <p:cNvSpPr/>
                <p:nvPr/>
              </p:nvSpPr>
              <p:spPr>
                <a:xfrm>
                  <a:off x="7892795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3" name="object 191">
                  <a:extLst>
                    <a:ext uri="{FF2B5EF4-FFF2-40B4-BE49-F238E27FC236}">
                      <a16:creationId xmlns:a16="http://schemas.microsoft.com/office/drawing/2014/main" id="{15110D46-2A97-42B0-BE61-44B2B6FE0389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4" name="object 192">
                  <a:extLst>
                    <a:ext uri="{FF2B5EF4-FFF2-40B4-BE49-F238E27FC236}">
                      <a16:creationId xmlns:a16="http://schemas.microsoft.com/office/drawing/2014/main" id="{46EE6786-5FA2-493F-9BF1-13C28B08D0AE}"/>
                    </a:ext>
                  </a:extLst>
                </p:cNvPr>
                <p:cNvSpPr/>
                <p:nvPr/>
              </p:nvSpPr>
              <p:spPr>
                <a:xfrm>
                  <a:off x="7974203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5" name="object 193">
                  <a:extLst>
                    <a:ext uri="{FF2B5EF4-FFF2-40B4-BE49-F238E27FC236}">
                      <a16:creationId xmlns:a16="http://schemas.microsoft.com/office/drawing/2014/main" id="{78267017-80F9-4DF6-97DD-3081DA26D828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6" name="object 194">
                  <a:extLst>
                    <a:ext uri="{FF2B5EF4-FFF2-40B4-BE49-F238E27FC236}">
                      <a16:creationId xmlns:a16="http://schemas.microsoft.com/office/drawing/2014/main" id="{A6F46AE0-C18A-4D47-AB2B-AF611B4390FC}"/>
                    </a:ext>
                  </a:extLst>
                </p:cNvPr>
                <p:cNvSpPr/>
                <p:nvPr/>
              </p:nvSpPr>
              <p:spPr>
                <a:xfrm>
                  <a:off x="8055736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7" name="object 195">
                  <a:extLst>
                    <a:ext uri="{FF2B5EF4-FFF2-40B4-BE49-F238E27FC236}">
                      <a16:creationId xmlns:a16="http://schemas.microsoft.com/office/drawing/2014/main" id="{CDB9715C-7A10-48F3-9536-7D4F2EE72260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8" name="object 196">
                  <a:extLst>
                    <a:ext uri="{FF2B5EF4-FFF2-40B4-BE49-F238E27FC236}">
                      <a16:creationId xmlns:a16="http://schemas.microsoft.com/office/drawing/2014/main" id="{4B68289C-0231-4385-847C-9BD8A9286BBD}"/>
                    </a:ext>
                  </a:extLst>
                </p:cNvPr>
                <p:cNvSpPr/>
                <p:nvPr/>
              </p:nvSpPr>
              <p:spPr>
                <a:xfrm>
                  <a:off x="8137270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9" name="object 197">
                  <a:extLst>
                    <a:ext uri="{FF2B5EF4-FFF2-40B4-BE49-F238E27FC236}">
                      <a16:creationId xmlns:a16="http://schemas.microsoft.com/office/drawing/2014/main" id="{FF2994BC-0D15-402E-BB58-95724414E78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0" name="object 198">
                  <a:extLst>
                    <a:ext uri="{FF2B5EF4-FFF2-40B4-BE49-F238E27FC236}">
                      <a16:creationId xmlns:a16="http://schemas.microsoft.com/office/drawing/2014/main" id="{613AA455-9C8F-426D-8AFF-21C17F2C25C7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1" name="object 199">
                  <a:extLst>
                    <a:ext uri="{FF2B5EF4-FFF2-40B4-BE49-F238E27FC236}">
                      <a16:creationId xmlns:a16="http://schemas.microsoft.com/office/drawing/2014/main" id="{3D6598E7-33FC-42B8-AA32-018F5D16EBC1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2" name="object 200">
                  <a:extLst>
                    <a:ext uri="{FF2B5EF4-FFF2-40B4-BE49-F238E27FC236}">
                      <a16:creationId xmlns:a16="http://schemas.microsoft.com/office/drawing/2014/main" id="{F5B4EA57-53E4-4A0D-AB9C-FC01C0700403}"/>
                    </a:ext>
                  </a:extLst>
                </p:cNvPr>
                <p:cNvSpPr/>
                <p:nvPr/>
              </p:nvSpPr>
              <p:spPr>
                <a:xfrm>
                  <a:off x="8300211" y="5239765"/>
                  <a:ext cx="81915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53975">
                      <a:moveTo>
                        <a:pt x="0" y="53594"/>
                      </a:moveTo>
                      <a:lnTo>
                        <a:pt x="81533" y="5359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535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3" name="object 201">
                  <a:extLst>
                    <a:ext uri="{FF2B5EF4-FFF2-40B4-BE49-F238E27FC236}">
                      <a16:creationId xmlns:a16="http://schemas.microsoft.com/office/drawing/2014/main" id="{1A3CEF39-E1FB-40F4-943B-F46BFD1D384A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solidFill>
                  <a:srgbClr val="CDC9C9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4" name="object 202">
                  <a:extLst>
                    <a:ext uri="{FF2B5EF4-FFF2-40B4-BE49-F238E27FC236}">
                      <a16:creationId xmlns:a16="http://schemas.microsoft.com/office/drawing/2014/main" id="{A77073BC-431A-4655-8480-065AA4FF2A8B}"/>
                    </a:ext>
                  </a:extLst>
                </p:cNvPr>
                <p:cNvSpPr/>
                <p:nvPr/>
              </p:nvSpPr>
              <p:spPr>
                <a:xfrm>
                  <a:off x="8381745" y="5266563"/>
                  <a:ext cx="81915" cy="27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7304">
                      <a:moveTo>
                        <a:pt x="0" y="26796"/>
                      </a:moveTo>
                      <a:lnTo>
                        <a:pt x="81533" y="2679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679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5" name="object 203">
                  <a:extLst>
                    <a:ext uri="{FF2B5EF4-FFF2-40B4-BE49-F238E27FC236}">
                      <a16:creationId xmlns:a16="http://schemas.microsoft.com/office/drawing/2014/main" id="{D4C73A81-8AA1-4AC1-B2E1-56FAB3B572B1}"/>
                    </a:ext>
                  </a:extLst>
                </p:cNvPr>
                <p:cNvSpPr/>
                <p:nvPr/>
              </p:nvSpPr>
              <p:spPr>
                <a:xfrm>
                  <a:off x="7054468" y="749809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56" name="object 204">
                  <a:extLst>
                    <a:ext uri="{FF2B5EF4-FFF2-40B4-BE49-F238E27FC236}">
                      <a16:creationId xmlns:a16="http://schemas.microsoft.com/office/drawing/2014/main" id="{749E6610-8EAE-417F-A64A-9BE5D6BE4A42}"/>
                    </a:ext>
                  </a:extLst>
                </p:cNvPr>
                <p:cNvSpPr txBox="1"/>
                <p:nvPr/>
              </p:nvSpPr>
              <p:spPr>
                <a:xfrm>
                  <a:off x="4829236" y="1066800"/>
                  <a:ext cx="2247308" cy="61490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dirty="0">
                      <a:latin typeface="Arial"/>
                      <a:cs typeface="Arial"/>
                    </a:rPr>
                    <a:t>median = 7.19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5A69C75-D636-41EB-A733-1468E62731A7}"/>
                  </a:ext>
                </a:extLst>
              </p:cNvPr>
              <p:cNvGrpSpPr/>
              <p:nvPr/>
            </p:nvGrpSpPr>
            <p:grpSpPr>
              <a:xfrm>
                <a:off x="647056" y="102544"/>
                <a:ext cx="17254770" cy="9073008"/>
                <a:chOff x="926234" y="-365769"/>
                <a:chExt cx="17254770" cy="9073008"/>
              </a:xfrm>
            </p:grpSpPr>
            <p:grpSp>
              <p:nvGrpSpPr>
                <p:cNvPr id="1771" name="Group 1770">
                  <a:extLst>
                    <a:ext uri="{FF2B5EF4-FFF2-40B4-BE49-F238E27FC236}">
                      <a16:creationId xmlns:a16="http://schemas.microsoft.com/office/drawing/2014/main" id="{089E905A-CE37-438B-9BD6-2248CD8978D8}"/>
                    </a:ext>
                  </a:extLst>
                </p:cNvPr>
                <p:cNvGrpSpPr/>
                <p:nvPr/>
              </p:nvGrpSpPr>
              <p:grpSpPr>
                <a:xfrm>
                  <a:off x="926234" y="517372"/>
                  <a:ext cx="17254770" cy="7475679"/>
                  <a:chOff x="13928" y="749808"/>
                  <a:chExt cx="17254770" cy="11738265"/>
                </a:xfrm>
              </p:grpSpPr>
              <p:sp>
                <p:nvSpPr>
                  <p:cNvPr id="1778" name="object 8">
                    <a:extLst>
                      <a:ext uri="{FF2B5EF4-FFF2-40B4-BE49-F238E27FC236}">
                        <a16:creationId xmlns:a16="http://schemas.microsoft.com/office/drawing/2014/main" id="{16917E4C-3065-49C5-BF31-99B30A3264A7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8" y="4215621"/>
                    <a:ext cx="204671" cy="418755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algn="ctr">
                      <a:lnSpc>
                        <a:spcPts val="1425"/>
                      </a:lnSpc>
                    </a:pPr>
                    <a:r>
                      <a:rPr sz="2400" i="1" spc="-10" dirty="0">
                        <a:latin typeface="Arial"/>
                        <a:cs typeface="Arial"/>
                      </a:rPr>
                      <a:t>Percentage</a:t>
                    </a:r>
                  </a:p>
                </p:txBody>
              </p:sp>
              <p:sp>
                <p:nvSpPr>
                  <p:cNvPr id="1779" name="object 9">
                    <a:extLst>
                      <a:ext uri="{FF2B5EF4-FFF2-40B4-BE49-F238E27FC236}">
                        <a16:creationId xmlns:a16="http://schemas.microsoft.com/office/drawing/2014/main" id="{ACA45056-04BC-44EA-99D2-08713D6F54D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1498473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4730">
                        <a:moveTo>
                          <a:pt x="0" y="0"/>
                        </a:moveTo>
                        <a:lnTo>
                          <a:pt x="14984475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0" name="object 10">
                    <a:extLst>
                      <a:ext uri="{FF2B5EF4-FFF2-40B4-BE49-F238E27FC236}">
                        <a16:creationId xmlns:a16="http://schemas.microsoft.com/office/drawing/2014/main" id="{AFC52A2F-B287-4144-B9FE-1D24872EDB3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1" name="object 11">
                    <a:extLst>
                      <a:ext uri="{FF2B5EF4-FFF2-40B4-BE49-F238E27FC236}">
                        <a16:creationId xmlns:a16="http://schemas.microsoft.com/office/drawing/2014/main" id="{13097787-ED56-4471-8162-C9B1722AAFBD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2" name="object 12">
                    <a:extLst>
                      <a:ext uri="{FF2B5EF4-FFF2-40B4-BE49-F238E27FC236}">
                        <a16:creationId xmlns:a16="http://schemas.microsoft.com/office/drawing/2014/main" id="{0EE0BD90-0C3F-47A6-A2DE-03C64BFDC0AB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3" name="object 13">
                    <a:extLst>
                      <a:ext uri="{FF2B5EF4-FFF2-40B4-BE49-F238E27FC236}">
                        <a16:creationId xmlns:a16="http://schemas.microsoft.com/office/drawing/2014/main" id="{1EF317F9-B4E9-4558-A5F1-E6821F86EC38}"/>
                      </a:ext>
                    </a:extLst>
                  </p:cNvPr>
                  <p:cNvSpPr/>
                  <p:nvPr/>
                </p:nvSpPr>
                <p:spPr>
                  <a:xfrm>
                    <a:off x="10675493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4" name="object 14">
                    <a:extLst>
                      <a:ext uri="{FF2B5EF4-FFF2-40B4-BE49-F238E27FC236}">
                        <a16:creationId xmlns:a16="http://schemas.microsoft.com/office/drawing/2014/main" id="{C87C0162-F306-4868-BA91-D416F57B3523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5" name="object 15">
                    <a:extLst>
                      <a:ext uri="{FF2B5EF4-FFF2-40B4-BE49-F238E27FC236}">
                        <a16:creationId xmlns:a16="http://schemas.microsoft.com/office/drawing/2014/main" id="{0158AD31-DFCC-4328-9BE5-EF2F9FD0957B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868911"/>
                    <a:ext cx="0" cy="9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91440">
                        <a:moveTo>
                          <a:pt x="0" y="0"/>
                        </a:moveTo>
                        <a:lnTo>
                          <a:pt x="0" y="9144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86" name="object 16">
                    <a:extLst>
                      <a:ext uri="{FF2B5EF4-FFF2-40B4-BE49-F238E27FC236}">
                        <a16:creationId xmlns:a16="http://schemas.microsoft.com/office/drawing/2014/main" id="{AC717E73-3857-484C-87B1-10A65DD75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31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−6</a:t>
                    </a:r>
                  </a:p>
                </p:txBody>
              </p:sp>
              <p:sp>
                <p:nvSpPr>
                  <p:cNvPr id="1787" name="object 17">
                    <a:extLst>
                      <a:ext uri="{FF2B5EF4-FFF2-40B4-BE49-F238E27FC236}">
                        <a16:creationId xmlns:a16="http://schemas.microsoft.com/office/drawing/2014/main" id="{2601967C-A9F9-41D7-AAB2-4A133C3E8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226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−5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88" name="object 18">
                    <a:extLst>
                      <a:ext uri="{FF2B5EF4-FFF2-40B4-BE49-F238E27FC236}">
                        <a16:creationId xmlns:a16="http://schemas.microsoft.com/office/drawing/2014/main" id="{0E842F3A-39C0-46D3-A169-83252D6FCADD}"/>
                      </a:ext>
                    </a:extLst>
                  </p:cNvPr>
                  <p:cNvSpPr txBox="1"/>
                  <p:nvPr/>
                </p:nvSpPr>
                <p:spPr>
                  <a:xfrm>
                    <a:off x="737908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−4</a:t>
                    </a:r>
                  </a:p>
                </p:txBody>
              </p:sp>
              <p:sp>
                <p:nvSpPr>
                  <p:cNvPr id="1789" name="object 19">
                    <a:extLst>
                      <a:ext uri="{FF2B5EF4-FFF2-40B4-BE49-F238E27FC236}">
                        <a16:creationId xmlns:a16="http://schemas.microsoft.com/office/drawing/2014/main" id="{27084A87-84B6-4E5F-A9EB-8886F2F1E4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6027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−3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0" name="object 20">
                    <a:extLst>
                      <a:ext uri="{FF2B5EF4-FFF2-40B4-BE49-F238E27FC236}">
                        <a16:creationId xmlns:a16="http://schemas.microsoft.com/office/drawing/2014/main" id="{2E879AE6-41F7-468E-84B3-DC6650307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3372845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1" name="object 21">
                    <a:extLst>
                      <a:ext uri="{FF2B5EF4-FFF2-40B4-BE49-F238E27FC236}">
                        <a16:creationId xmlns:a16="http://schemas.microsoft.com/office/drawing/2014/main" id="{5647FA6C-A3F1-41B6-9D0A-E2BF65B29C6B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9791" y="12032995"/>
                    <a:ext cx="599186" cy="455078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dirty="0">
                        <a:latin typeface="Arial"/>
                        <a:cs typeface="Arial"/>
                      </a:rPr>
                      <a:t>−1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792" name="object 22">
                    <a:extLst>
                      <a:ext uri="{FF2B5EF4-FFF2-40B4-BE49-F238E27FC236}">
                        <a16:creationId xmlns:a16="http://schemas.microsoft.com/office/drawing/2014/main" id="{0BDE90AD-98E9-4DCC-A86D-4740B5805F8D}"/>
                      </a:ext>
                    </a:extLst>
                  </p:cNvPr>
                  <p:cNvSpPr/>
                  <p:nvPr/>
                </p:nvSpPr>
                <p:spPr>
                  <a:xfrm>
                    <a:off x="749808" y="1220342"/>
                    <a:ext cx="0" cy="10236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0236835">
                        <a:moveTo>
                          <a:pt x="0" y="10236708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3" name="object 23">
                    <a:extLst>
                      <a:ext uri="{FF2B5EF4-FFF2-40B4-BE49-F238E27FC236}">
                        <a16:creationId xmlns:a16="http://schemas.microsoft.com/office/drawing/2014/main" id="{8617079B-8E1A-4CD7-80CF-82093B11CEB7}"/>
                      </a:ext>
                    </a:extLst>
                  </p:cNvPr>
                  <p:cNvSpPr/>
                  <p:nvPr/>
                </p:nvSpPr>
                <p:spPr>
                  <a:xfrm>
                    <a:off x="658368" y="11457051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4" name="object 24">
                    <a:extLst>
                      <a:ext uri="{FF2B5EF4-FFF2-40B4-BE49-F238E27FC236}">
                        <a16:creationId xmlns:a16="http://schemas.microsoft.com/office/drawing/2014/main" id="{76B0F7DE-F754-4AE1-B50F-EBB6060A640D}"/>
                      </a:ext>
                    </a:extLst>
                  </p:cNvPr>
                  <p:cNvSpPr/>
                  <p:nvPr/>
                </p:nvSpPr>
                <p:spPr>
                  <a:xfrm>
                    <a:off x="658368" y="9409683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5" name="object 25">
                    <a:extLst>
                      <a:ext uri="{FF2B5EF4-FFF2-40B4-BE49-F238E27FC236}">
                        <a16:creationId xmlns:a16="http://schemas.microsoft.com/office/drawing/2014/main" id="{290BA473-DF7E-487E-BB87-ED634A7E530D}"/>
                      </a:ext>
                    </a:extLst>
                  </p:cNvPr>
                  <p:cNvSpPr/>
                  <p:nvPr/>
                </p:nvSpPr>
                <p:spPr>
                  <a:xfrm>
                    <a:off x="658368" y="7362317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6" name="object 26">
                    <a:extLst>
                      <a:ext uri="{FF2B5EF4-FFF2-40B4-BE49-F238E27FC236}">
                        <a16:creationId xmlns:a16="http://schemas.microsoft.com/office/drawing/2014/main" id="{FEF6F07E-CD76-4A82-BD0D-5378171151AA}"/>
                      </a:ext>
                    </a:extLst>
                  </p:cNvPr>
                  <p:cNvSpPr/>
                  <p:nvPr/>
                </p:nvSpPr>
                <p:spPr>
                  <a:xfrm>
                    <a:off x="658368" y="5315078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7" name="object 27">
                    <a:extLst>
                      <a:ext uri="{FF2B5EF4-FFF2-40B4-BE49-F238E27FC236}">
                        <a16:creationId xmlns:a16="http://schemas.microsoft.com/office/drawing/2014/main" id="{8C380AB5-6D52-4556-A85D-6F43986DCAB1}"/>
                      </a:ext>
                    </a:extLst>
                  </p:cNvPr>
                  <p:cNvSpPr/>
                  <p:nvPr/>
                </p:nvSpPr>
                <p:spPr>
                  <a:xfrm>
                    <a:off x="658368" y="3267710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8" name="object 28">
                    <a:extLst>
                      <a:ext uri="{FF2B5EF4-FFF2-40B4-BE49-F238E27FC236}">
                        <a16:creationId xmlns:a16="http://schemas.microsoft.com/office/drawing/2014/main" id="{A827A975-AFD3-49E3-B5ED-F45E0F70D178}"/>
                      </a:ext>
                    </a:extLst>
                  </p:cNvPr>
                  <p:cNvSpPr/>
                  <p:nvPr/>
                </p:nvSpPr>
                <p:spPr>
                  <a:xfrm>
                    <a:off x="658368" y="1220342"/>
                    <a:ext cx="9144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0">
                        <a:moveTo>
                          <a:pt x="9143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799" name="object 29">
                    <a:extLst>
                      <a:ext uri="{FF2B5EF4-FFF2-40B4-BE49-F238E27FC236}">
                        <a16:creationId xmlns:a16="http://schemas.microsoft.com/office/drawing/2014/main" id="{D48B8D3D-CC1A-4A06-A991-FFAABD63F3F6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11453369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0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0" name="object 30">
                    <a:extLst>
                      <a:ext uri="{FF2B5EF4-FFF2-40B4-BE49-F238E27FC236}">
                        <a16:creationId xmlns:a16="http://schemas.microsoft.com/office/drawing/2014/main" id="{7A0AF023-0E7D-404D-A0D3-00F1EF18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9406002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2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1" name="object 31">
                    <a:extLst>
                      <a:ext uri="{FF2B5EF4-FFF2-40B4-BE49-F238E27FC236}">
                        <a16:creationId xmlns:a16="http://schemas.microsoft.com/office/drawing/2014/main" id="{9EDEDD8B-2B97-4D18-9727-B41523C2CA0F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7358634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4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2" name="object 32">
                    <a:extLst>
                      <a:ext uri="{FF2B5EF4-FFF2-40B4-BE49-F238E27FC236}">
                        <a16:creationId xmlns:a16="http://schemas.microsoft.com/office/drawing/2014/main" id="{2472B5B4-92A7-4011-8444-DDE5C16F2CA5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5311268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6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3" name="object 33">
                    <a:extLst>
                      <a:ext uri="{FF2B5EF4-FFF2-40B4-BE49-F238E27FC236}">
                        <a16:creationId xmlns:a16="http://schemas.microsoft.com/office/drawing/2014/main" id="{333E1E2A-9406-4BE4-8317-0A5AE7234681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88" y="3263900"/>
                    <a:ext cx="187231" cy="110488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8</a:t>
                    </a:r>
                    <a:endParaRPr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804" name="object 34">
                    <a:extLst>
                      <a:ext uri="{FF2B5EF4-FFF2-40B4-BE49-F238E27FC236}">
                        <a16:creationId xmlns:a16="http://schemas.microsoft.com/office/drawing/2014/main" id="{D0C320C1-7CC5-4482-906B-2C261977006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652" y="779042"/>
                    <a:ext cx="187231" cy="657063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 defTabSz="7200000">
                      <a:lnSpc>
                        <a:spcPts val="1425"/>
                      </a:lnSpc>
                    </a:pPr>
                    <a:r>
                      <a:rPr dirty="0">
                        <a:latin typeface="Arial"/>
                        <a:cs typeface="Arial"/>
                      </a:rPr>
                      <a:t>10</a:t>
                    </a:r>
                  </a:p>
                </p:txBody>
              </p:sp>
              <p:sp>
                <p:nvSpPr>
                  <p:cNvPr id="1805" name="object 35">
                    <a:extLst>
                      <a:ext uri="{FF2B5EF4-FFF2-40B4-BE49-F238E27FC236}">
                        <a16:creationId xmlns:a16="http://schemas.microsoft.com/office/drawing/2014/main" id="{537FD6DF-92F4-491A-8344-5347C10307F1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6" name="object 36">
                    <a:extLst>
                      <a:ext uri="{FF2B5EF4-FFF2-40B4-BE49-F238E27FC236}">
                        <a16:creationId xmlns:a16="http://schemas.microsoft.com/office/drawing/2014/main" id="{770C41FD-61B3-4E7D-9639-3E0AA77996CD}"/>
                      </a:ext>
                    </a:extLst>
                  </p:cNvPr>
                  <p:cNvSpPr/>
                  <p:nvPr/>
                </p:nvSpPr>
                <p:spPr>
                  <a:xfrm>
                    <a:off x="138518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7" name="object 37">
                    <a:extLst>
                      <a:ext uri="{FF2B5EF4-FFF2-40B4-BE49-F238E27FC236}">
                        <a16:creationId xmlns:a16="http://schemas.microsoft.com/office/drawing/2014/main" id="{AD32F7B8-2B34-4461-B2EE-C1E3177CD205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8" name="object 38">
                    <a:extLst>
                      <a:ext uri="{FF2B5EF4-FFF2-40B4-BE49-F238E27FC236}">
                        <a16:creationId xmlns:a16="http://schemas.microsoft.com/office/drawing/2014/main" id="{F6F5AE59-3BDA-49B2-AB81-6B0C3DE32D52}"/>
                      </a:ext>
                    </a:extLst>
                  </p:cNvPr>
                  <p:cNvSpPr/>
                  <p:nvPr/>
                </p:nvSpPr>
                <p:spPr>
                  <a:xfrm>
                    <a:off x="168478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09" name="object 39">
                    <a:extLst>
                      <a:ext uri="{FF2B5EF4-FFF2-40B4-BE49-F238E27FC236}">
                        <a16:creationId xmlns:a16="http://schemas.microsoft.com/office/drawing/2014/main" id="{B6657630-3D94-49B4-8F54-450A44279502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0" name="object 40">
                    <a:extLst>
                      <a:ext uri="{FF2B5EF4-FFF2-40B4-BE49-F238E27FC236}">
                        <a16:creationId xmlns:a16="http://schemas.microsoft.com/office/drawing/2014/main" id="{2739A3B1-80FE-4C3A-B4F8-F6801D910BD1}"/>
                      </a:ext>
                    </a:extLst>
                  </p:cNvPr>
                  <p:cNvSpPr/>
                  <p:nvPr/>
                </p:nvSpPr>
                <p:spPr>
                  <a:xfrm>
                    <a:off x="19845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1" name="object 41">
                    <a:extLst>
                      <a:ext uri="{FF2B5EF4-FFF2-40B4-BE49-F238E27FC236}">
                        <a16:creationId xmlns:a16="http://schemas.microsoft.com/office/drawing/2014/main" id="{61BF3C81-60E3-4B2D-87BB-24E5E5CF2174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2" name="object 42">
                    <a:extLst>
                      <a:ext uri="{FF2B5EF4-FFF2-40B4-BE49-F238E27FC236}">
                        <a16:creationId xmlns:a16="http://schemas.microsoft.com/office/drawing/2014/main" id="{70DED7C9-DDA2-44CF-AFDB-2EBA67C4CC0A}"/>
                      </a:ext>
                    </a:extLst>
                  </p:cNvPr>
                  <p:cNvSpPr/>
                  <p:nvPr/>
                </p:nvSpPr>
                <p:spPr>
                  <a:xfrm>
                    <a:off x="228422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3" name="object 43">
                    <a:extLst>
                      <a:ext uri="{FF2B5EF4-FFF2-40B4-BE49-F238E27FC236}">
                        <a16:creationId xmlns:a16="http://schemas.microsoft.com/office/drawing/2014/main" id="{265C1A92-3722-4178-8E23-A3FF5E16D7DF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4" name="object 44">
                    <a:extLst>
                      <a:ext uri="{FF2B5EF4-FFF2-40B4-BE49-F238E27FC236}">
                        <a16:creationId xmlns:a16="http://schemas.microsoft.com/office/drawing/2014/main" id="{A0775FFA-F8AC-4B38-BC84-E4F74C2D9524}"/>
                      </a:ext>
                    </a:extLst>
                  </p:cNvPr>
                  <p:cNvSpPr/>
                  <p:nvPr/>
                </p:nvSpPr>
                <p:spPr>
                  <a:xfrm>
                    <a:off x="2583942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5" name="object 45">
                    <a:extLst>
                      <a:ext uri="{FF2B5EF4-FFF2-40B4-BE49-F238E27FC236}">
                        <a16:creationId xmlns:a16="http://schemas.microsoft.com/office/drawing/2014/main" id="{FA6E3577-1B43-419A-A80D-E9C21BB59811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6" name="object 46">
                    <a:extLst>
                      <a:ext uri="{FF2B5EF4-FFF2-40B4-BE49-F238E27FC236}">
                        <a16:creationId xmlns:a16="http://schemas.microsoft.com/office/drawing/2014/main" id="{80B570CB-E668-470F-A794-6C8A738AB94C}"/>
                      </a:ext>
                    </a:extLst>
                  </p:cNvPr>
                  <p:cNvSpPr/>
                  <p:nvPr/>
                </p:nvSpPr>
                <p:spPr>
                  <a:xfrm>
                    <a:off x="288353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7" name="object 47">
                    <a:extLst>
                      <a:ext uri="{FF2B5EF4-FFF2-40B4-BE49-F238E27FC236}">
                        <a16:creationId xmlns:a16="http://schemas.microsoft.com/office/drawing/2014/main" id="{6A276270-9A64-4856-9553-B3230044634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8" name="object 48">
                    <a:extLst>
                      <a:ext uri="{FF2B5EF4-FFF2-40B4-BE49-F238E27FC236}">
                        <a16:creationId xmlns:a16="http://schemas.microsoft.com/office/drawing/2014/main" id="{CD9A00AB-85B0-4105-9817-01C12D525F37}"/>
                      </a:ext>
                    </a:extLst>
                  </p:cNvPr>
                  <p:cNvSpPr/>
                  <p:nvPr/>
                </p:nvSpPr>
                <p:spPr>
                  <a:xfrm>
                    <a:off x="3183254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1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19" name="object 49">
                    <a:extLst>
                      <a:ext uri="{FF2B5EF4-FFF2-40B4-BE49-F238E27FC236}">
                        <a16:creationId xmlns:a16="http://schemas.microsoft.com/office/drawing/2014/main" id="{067D01EC-6C10-4DE0-BFEA-BD46BFF39F70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0" name="object 50">
                    <a:extLst>
                      <a:ext uri="{FF2B5EF4-FFF2-40B4-BE49-F238E27FC236}">
                        <a16:creationId xmlns:a16="http://schemas.microsoft.com/office/drawing/2014/main" id="{30354CCD-D7A7-4845-8657-F636583D820F}"/>
                      </a:ext>
                    </a:extLst>
                  </p:cNvPr>
                  <p:cNvSpPr/>
                  <p:nvPr/>
                </p:nvSpPr>
                <p:spPr>
                  <a:xfrm>
                    <a:off x="348297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1" name="object 51">
                    <a:extLst>
                      <a:ext uri="{FF2B5EF4-FFF2-40B4-BE49-F238E27FC236}">
                        <a16:creationId xmlns:a16="http://schemas.microsoft.com/office/drawing/2014/main" id="{C70A1AEE-7BA6-4F50-A221-CF85F413FF17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2" name="object 52">
                    <a:extLst>
                      <a:ext uri="{FF2B5EF4-FFF2-40B4-BE49-F238E27FC236}">
                        <a16:creationId xmlns:a16="http://schemas.microsoft.com/office/drawing/2014/main" id="{8F8B7484-1104-4EC7-8BA4-CD2B80EB8318}"/>
                      </a:ext>
                    </a:extLst>
                  </p:cNvPr>
                  <p:cNvSpPr/>
                  <p:nvPr/>
                </p:nvSpPr>
                <p:spPr>
                  <a:xfrm>
                    <a:off x="3782695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3" name="object 53">
                    <a:extLst>
                      <a:ext uri="{FF2B5EF4-FFF2-40B4-BE49-F238E27FC236}">
                        <a16:creationId xmlns:a16="http://schemas.microsoft.com/office/drawing/2014/main" id="{E3F4DEEC-9737-4F54-B121-523F6B9DFCAC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4" name="object 54">
                    <a:extLst>
                      <a:ext uri="{FF2B5EF4-FFF2-40B4-BE49-F238E27FC236}">
                        <a16:creationId xmlns:a16="http://schemas.microsoft.com/office/drawing/2014/main" id="{9BCAF898-4A4A-4ADC-9F5A-741AEC97090F}"/>
                      </a:ext>
                    </a:extLst>
                  </p:cNvPr>
                  <p:cNvSpPr/>
                  <p:nvPr/>
                </p:nvSpPr>
                <p:spPr>
                  <a:xfrm>
                    <a:off x="408228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5" name="object 55">
                    <a:extLst>
                      <a:ext uri="{FF2B5EF4-FFF2-40B4-BE49-F238E27FC236}">
                        <a16:creationId xmlns:a16="http://schemas.microsoft.com/office/drawing/2014/main" id="{12055065-98C7-4B2D-B471-A08559EC04D7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6" name="object 56">
                    <a:extLst>
                      <a:ext uri="{FF2B5EF4-FFF2-40B4-BE49-F238E27FC236}">
                        <a16:creationId xmlns:a16="http://schemas.microsoft.com/office/drawing/2014/main" id="{BC8BB8E1-50BB-4286-AB32-722D4EF3189A}"/>
                      </a:ext>
                    </a:extLst>
                  </p:cNvPr>
                  <p:cNvSpPr/>
                  <p:nvPr/>
                </p:nvSpPr>
                <p:spPr>
                  <a:xfrm>
                    <a:off x="4382008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7" name="object 57">
                    <a:extLst>
                      <a:ext uri="{FF2B5EF4-FFF2-40B4-BE49-F238E27FC236}">
                        <a16:creationId xmlns:a16="http://schemas.microsoft.com/office/drawing/2014/main" id="{C351A8F6-66AE-416B-8C08-9EEFDFB25D69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8" name="object 58">
                    <a:extLst>
                      <a:ext uri="{FF2B5EF4-FFF2-40B4-BE49-F238E27FC236}">
                        <a16:creationId xmlns:a16="http://schemas.microsoft.com/office/drawing/2014/main" id="{B31E50E4-94BA-4E32-9AB6-28C738091D32}"/>
                      </a:ext>
                    </a:extLst>
                  </p:cNvPr>
                  <p:cNvSpPr/>
                  <p:nvPr/>
                </p:nvSpPr>
                <p:spPr>
                  <a:xfrm>
                    <a:off x="4681728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3340">
                        <a:moveTo>
                          <a:pt x="0" y="53340"/>
                        </a:moveTo>
                        <a:lnTo>
                          <a:pt x="299720" y="5334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29" name="object 59">
                    <a:extLst>
                      <a:ext uri="{FF2B5EF4-FFF2-40B4-BE49-F238E27FC236}">
                        <a16:creationId xmlns:a16="http://schemas.microsoft.com/office/drawing/2014/main" id="{FB12D30A-657D-42EA-AADF-D98D571C699E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0" name="object 60">
                    <a:extLst>
                      <a:ext uri="{FF2B5EF4-FFF2-40B4-BE49-F238E27FC236}">
                        <a16:creationId xmlns:a16="http://schemas.microsoft.com/office/drawing/2014/main" id="{6E166F9A-493F-4682-B186-8871EB51582B}"/>
                      </a:ext>
                    </a:extLst>
                  </p:cNvPr>
                  <p:cNvSpPr/>
                  <p:nvPr/>
                </p:nvSpPr>
                <p:spPr>
                  <a:xfrm>
                    <a:off x="4981447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1" name="object 61">
                    <a:extLst>
                      <a:ext uri="{FF2B5EF4-FFF2-40B4-BE49-F238E27FC236}">
                        <a16:creationId xmlns:a16="http://schemas.microsoft.com/office/drawing/2014/main" id="{6755A752-1615-4CB3-8245-5D165E38648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2" name="object 62">
                    <a:extLst>
                      <a:ext uri="{FF2B5EF4-FFF2-40B4-BE49-F238E27FC236}">
                        <a16:creationId xmlns:a16="http://schemas.microsoft.com/office/drawing/2014/main" id="{3C88F629-2F99-4BE1-8DBE-AB33581436EB}"/>
                      </a:ext>
                    </a:extLst>
                  </p:cNvPr>
                  <p:cNvSpPr/>
                  <p:nvPr/>
                </p:nvSpPr>
                <p:spPr>
                  <a:xfrm>
                    <a:off x="528104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3" name="object 63">
                    <a:extLst>
                      <a:ext uri="{FF2B5EF4-FFF2-40B4-BE49-F238E27FC236}">
                        <a16:creationId xmlns:a16="http://schemas.microsoft.com/office/drawing/2014/main" id="{5835C540-FA10-4FCD-9590-C379BEADA5D8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4" name="object 64">
                    <a:extLst>
                      <a:ext uri="{FF2B5EF4-FFF2-40B4-BE49-F238E27FC236}">
                        <a16:creationId xmlns:a16="http://schemas.microsoft.com/office/drawing/2014/main" id="{77D94E86-46B8-4CA7-AF71-A53C8ECEA762}"/>
                      </a:ext>
                    </a:extLst>
                  </p:cNvPr>
                  <p:cNvSpPr/>
                  <p:nvPr/>
                </p:nvSpPr>
                <p:spPr>
                  <a:xfrm>
                    <a:off x="558076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5" name="object 65">
                    <a:extLst>
                      <a:ext uri="{FF2B5EF4-FFF2-40B4-BE49-F238E27FC236}">
                        <a16:creationId xmlns:a16="http://schemas.microsoft.com/office/drawing/2014/main" id="{F553C6DE-018D-4FD9-9E19-B230AA046B2F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6" name="object 66">
                    <a:extLst>
                      <a:ext uri="{FF2B5EF4-FFF2-40B4-BE49-F238E27FC236}">
                        <a16:creationId xmlns:a16="http://schemas.microsoft.com/office/drawing/2014/main" id="{8CAD0D7E-0ABF-4491-BC8F-A900751161D0}"/>
                      </a:ext>
                    </a:extLst>
                  </p:cNvPr>
                  <p:cNvSpPr/>
                  <p:nvPr/>
                </p:nvSpPr>
                <p:spPr>
                  <a:xfrm>
                    <a:off x="5880480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7" name="object 67">
                    <a:extLst>
                      <a:ext uri="{FF2B5EF4-FFF2-40B4-BE49-F238E27FC236}">
                        <a16:creationId xmlns:a16="http://schemas.microsoft.com/office/drawing/2014/main" id="{618D37CA-99C3-4803-81D1-023ED1A9157E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</a:path>
                    </a:pathLst>
                  </a:custGeom>
                  <a:ln w="3175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8" name="object 68">
                    <a:extLst>
                      <a:ext uri="{FF2B5EF4-FFF2-40B4-BE49-F238E27FC236}">
                        <a16:creationId xmlns:a16="http://schemas.microsoft.com/office/drawing/2014/main" id="{3E01F36D-D81D-4A68-B3CF-756CC48682A9}"/>
                      </a:ext>
                    </a:extLst>
                  </p:cNvPr>
                  <p:cNvSpPr/>
                  <p:nvPr/>
                </p:nvSpPr>
                <p:spPr>
                  <a:xfrm>
                    <a:off x="6180201" y="1145705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>
                        <a:moveTo>
                          <a:pt x="0" y="0"/>
                        </a:moveTo>
                        <a:lnTo>
                          <a:pt x="29972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39" name="object 69">
                    <a:extLst>
                      <a:ext uri="{FF2B5EF4-FFF2-40B4-BE49-F238E27FC236}">
                        <a16:creationId xmlns:a16="http://schemas.microsoft.com/office/drawing/2014/main" id="{677466F7-708E-4452-BC65-B2EB94D86A2A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0" name="object 70">
                    <a:extLst>
                      <a:ext uri="{FF2B5EF4-FFF2-40B4-BE49-F238E27FC236}">
                        <a16:creationId xmlns:a16="http://schemas.microsoft.com/office/drawing/2014/main" id="{8E10488A-0EDA-4887-8AA1-4EC83D307D5C}"/>
                      </a:ext>
                    </a:extLst>
                  </p:cNvPr>
                  <p:cNvSpPr/>
                  <p:nvPr/>
                </p:nvSpPr>
                <p:spPr>
                  <a:xfrm>
                    <a:off x="647979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1" name="object 71">
                    <a:extLst>
                      <a:ext uri="{FF2B5EF4-FFF2-40B4-BE49-F238E27FC236}">
                        <a16:creationId xmlns:a16="http://schemas.microsoft.com/office/drawing/2014/main" id="{23E73264-ACDE-42BB-9975-9A0C32871C9E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2" name="object 72">
                    <a:extLst>
                      <a:ext uri="{FF2B5EF4-FFF2-40B4-BE49-F238E27FC236}">
                        <a16:creationId xmlns:a16="http://schemas.microsoft.com/office/drawing/2014/main" id="{4BE1C3B5-EE0E-4CAF-BAB4-AAC12AC9DEC1}"/>
                      </a:ext>
                    </a:extLst>
                  </p:cNvPr>
                  <p:cNvSpPr/>
                  <p:nvPr/>
                </p:nvSpPr>
                <p:spPr>
                  <a:xfrm>
                    <a:off x="6779514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6679">
                        <a:moveTo>
                          <a:pt x="0" y="106679"/>
                        </a:moveTo>
                        <a:lnTo>
                          <a:pt x="299720" y="1066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3" name="object 73">
                    <a:extLst>
                      <a:ext uri="{FF2B5EF4-FFF2-40B4-BE49-F238E27FC236}">
                        <a16:creationId xmlns:a16="http://schemas.microsoft.com/office/drawing/2014/main" id="{DCA73F34-741F-4D8D-9016-DDA0BBB9F10D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4" name="object 74">
                    <a:extLst>
                      <a:ext uri="{FF2B5EF4-FFF2-40B4-BE49-F238E27FC236}">
                        <a16:creationId xmlns:a16="http://schemas.microsoft.com/office/drawing/2014/main" id="{C644396A-0A0E-435A-8EED-C9A7BDC2CA77}"/>
                      </a:ext>
                    </a:extLst>
                  </p:cNvPr>
                  <p:cNvSpPr/>
                  <p:nvPr/>
                </p:nvSpPr>
                <p:spPr>
                  <a:xfrm>
                    <a:off x="7079233" y="11190352"/>
                    <a:ext cx="299720" cy="26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66700">
                        <a:moveTo>
                          <a:pt x="0" y="266700"/>
                        </a:moveTo>
                        <a:lnTo>
                          <a:pt x="299720" y="26670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5" name="object 75">
                    <a:extLst>
                      <a:ext uri="{FF2B5EF4-FFF2-40B4-BE49-F238E27FC236}">
                        <a16:creationId xmlns:a16="http://schemas.microsoft.com/office/drawing/2014/main" id="{F15B6A59-3FDD-4BF5-A305-21FE8BB05248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6" name="object 76">
                    <a:extLst>
                      <a:ext uri="{FF2B5EF4-FFF2-40B4-BE49-F238E27FC236}">
                        <a16:creationId xmlns:a16="http://schemas.microsoft.com/office/drawing/2014/main" id="{C9E93FE2-749D-4CA5-8126-F5044616638C}"/>
                      </a:ext>
                    </a:extLst>
                  </p:cNvPr>
                  <p:cNvSpPr/>
                  <p:nvPr/>
                </p:nvSpPr>
                <p:spPr>
                  <a:xfrm>
                    <a:off x="7378954" y="11083670"/>
                    <a:ext cx="299720" cy="373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73379">
                        <a:moveTo>
                          <a:pt x="0" y="373379"/>
                        </a:moveTo>
                        <a:lnTo>
                          <a:pt x="299720" y="37337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733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7" name="object 77">
                    <a:extLst>
                      <a:ext uri="{FF2B5EF4-FFF2-40B4-BE49-F238E27FC236}">
                        <a16:creationId xmlns:a16="http://schemas.microsoft.com/office/drawing/2014/main" id="{CE395C62-4EBC-4B2B-8A3A-14145B51DBDF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8" name="object 78">
                    <a:extLst>
                      <a:ext uri="{FF2B5EF4-FFF2-40B4-BE49-F238E27FC236}">
                        <a16:creationId xmlns:a16="http://schemas.microsoft.com/office/drawing/2014/main" id="{64779ABE-9DFC-47C5-A075-0716AEDDF4C6}"/>
                      </a:ext>
                    </a:extLst>
                  </p:cNvPr>
                  <p:cNvSpPr/>
                  <p:nvPr/>
                </p:nvSpPr>
                <p:spPr>
                  <a:xfrm>
                    <a:off x="7678546" y="11137011"/>
                    <a:ext cx="299720" cy="320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20040">
                        <a:moveTo>
                          <a:pt x="0" y="320039"/>
                        </a:moveTo>
                        <a:lnTo>
                          <a:pt x="299720" y="3200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200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49" name="object 79">
                    <a:extLst>
                      <a:ext uri="{FF2B5EF4-FFF2-40B4-BE49-F238E27FC236}">
                        <a16:creationId xmlns:a16="http://schemas.microsoft.com/office/drawing/2014/main" id="{F7F64E35-F2F3-4BA6-A5CC-591C751F5A80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0" name="object 80">
                    <a:extLst>
                      <a:ext uri="{FF2B5EF4-FFF2-40B4-BE49-F238E27FC236}">
                        <a16:creationId xmlns:a16="http://schemas.microsoft.com/office/drawing/2014/main" id="{3400BFDA-CDC9-40C4-B38B-3D6D9F877D9F}"/>
                      </a:ext>
                    </a:extLst>
                  </p:cNvPr>
                  <p:cNvSpPr/>
                  <p:nvPr/>
                </p:nvSpPr>
                <p:spPr>
                  <a:xfrm>
                    <a:off x="7978267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480059">
                        <a:moveTo>
                          <a:pt x="0" y="480060"/>
                        </a:moveTo>
                        <a:lnTo>
                          <a:pt x="299720" y="480060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1" name="object 81">
                    <a:extLst>
                      <a:ext uri="{FF2B5EF4-FFF2-40B4-BE49-F238E27FC236}">
                        <a16:creationId xmlns:a16="http://schemas.microsoft.com/office/drawing/2014/main" id="{3E40A814-9D4F-4BB4-83D4-31F0A96189FF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2" name="object 82">
                    <a:extLst>
                      <a:ext uri="{FF2B5EF4-FFF2-40B4-BE49-F238E27FC236}">
                        <a16:creationId xmlns:a16="http://schemas.microsoft.com/office/drawing/2014/main" id="{94BA4BA0-8FFB-43A1-AFFC-0441080462BE}"/>
                      </a:ext>
                    </a:extLst>
                  </p:cNvPr>
                  <p:cNvSpPr/>
                  <p:nvPr/>
                </p:nvSpPr>
                <p:spPr>
                  <a:xfrm>
                    <a:off x="8277986" y="10870311"/>
                    <a:ext cx="299720" cy="58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86740">
                        <a:moveTo>
                          <a:pt x="0" y="586739"/>
                        </a:moveTo>
                        <a:lnTo>
                          <a:pt x="299720" y="58673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8673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3" name="object 83">
                    <a:extLst>
                      <a:ext uri="{FF2B5EF4-FFF2-40B4-BE49-F238E27FC236}">
                        <a16:creationId xmlns:a16="http://schemas.microsoft.com/office/drawing/2014/main" id="{95A45DB8-E107-4C5C-B2DD-F5C9C3D2721F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4" name="object 84">
                    <a:extLst>
                      <a:ext uri="{FF2B5EF4-FFF2-40B4-BE49-F238E27FC236}">
                        <a16:creationId xmlns:a16="http://schemas.microsoft.com/office/drawing/2014/main" id="{A71DB008-959A-4177-B9CE-53B78BA0D418}"/>
                      </a:ext>
                    </a:extLst>
                  </p:cNvPr>
                  <p:cNvSpPr/>
                  <p:nvPr/>
                </p:nvSpPr>
                <p:spPr>
                  <a:xfrm>
                    <a:off x="8577706" y="9963404"/>
                    <a:ext cx="299720" cy="149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494154">
                        <a:moveTo>
                          <a:pt x="0" y="1493647"/>
                        </a:moveTo>
                        <a:lnTo>
                          <a:pt x="299720" y="1493647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49364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5" name="object 85">
                    <a:extLst>
                      <a:ext uri="{FF2B5EF4-FFF2-40B4-BE49-F238E27FC236}">
                        <a16:creationId xmlns:a16="http://schemas.microsoft.com/office/drawing/2014/main" id="{D81255F6-848C-45EC-B020-4DC3773D7206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6" name="object 86">
                    <a:extLst>
                      <a:ext uri="{FF2B5EF4-FFF2-40B4-BE49-F238E27FC236}">
                        <a16:creationId xmlns:a16="http://schemas.microsoft.com/office/drawing/2014/main" id="{038EC3CB-B89F-486B-A8F1-75932944EC47}"/>
                      </a:ext>
                    </a:extLst>
                  </p:cNvPr>
                  <p:cNvSpPr/>
                  <p:nvPr/>
                </p:nvSpPr>
                <p:spPr>
                  <a:xfrm>
                    <a:off x="8877300" y="9483343"/>
                    <a:ext cx="299720" cy="1974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974215">
                        <a:moveTo>
                          <a:pt x="0" y="1973706"/>
                        </a:moveTo>
                        <a:lnTo>
                          <a:pt x="299720" y="1973706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973706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7" name="object 87">
                    <a:extLst>
                      <a:ext uri="{FF2B5EF4-FFF2-40B4-BE49-F238E27FC236}">
                        <a16:creationId xmlns:a16="http://schemas.microsoft.com/office/drawing/2014/main" id="{F06D8728-4501-4CA2-A862-27C2E327980E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8" name="object 88">
                    <a:extLst>
                      <a:ext uri="{FF2B5EF4-FFF2-40B4-BE49-F238E27FC236}">
                        <a16:creationId xmlns:a16="http://schemas.microsoft.com/office/drawing/2014/main" id="{417F29B0-0637-46C6-9B62-F0A174D0FB32}"/>
                      </a:ext>
                    </a:extLst>
                  </p:cNvPr>
                  <p:cNvSpPr/>
                  <p:nvPr/>
                </p:nvSpPr>
                <p:spPr>
                  <a:xfrm>
                    <a:off x="9177019" y="8896478"/>
                    <a:ext cx="299720" cy="256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2560954">
                        <a:moveTo>
                          <a:pt x="0" y="2560574"/>
                        </a:moveTo>
                        <a:lnTo>
                          <a:pt x="299720" y="25605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2560574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59" name="object 89">
                    <a:extLst>
                      <a:ext uri="{FF2B5EF4-FFF2-40B4-BE49-F238E27FC236}">
                        <a16:creationId xmlns:a16="http://schemas.microsoft.com/office/drawing/2014/main" id="{D7F809E9-9337-4997-A11B-535D624BBD7D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0" name="object 90">
                    <a:extLst>
                      <a:ext uri="{FF2B5EF4-FFF2-40B4-BE49-F238E27FC236}">
                        <a16:creationId xmlns:a16="http://schemas.microsoft.com/office/drawing/2014/main" id="{FC0FC54F-B7C8-4D61-B76B-3D8589CD8C70}"/>
                      </a:ext>
                    </a:extLst>
                  </p:cNvPr>
                  <p:cNvSpPr/>
                  <p:nvPr/>
                </p:nvSpPr>
                <p:spPr>
                  <a:xfrm>
                    <a:off x="9476740" y="8096378"/>
                    <a:ext cx="299720" cy="3361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3361054">
                        <a:moveTo>
                          <a:pt x="0" y="3360674"/>
                        </a:moveTo>
                        <a:lnTo>
                          <a:pt x="299720" y="3360674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33606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1" name="object 91">
                    <a:extLst>
                      <a:ext uri="{FF2B5EF4-FFF2-40B4-BE49-F238E27FC236}">
                        <a16:creationId xmlns:a16="http://schemas.microsoft.com/office/drawing/2014/main" id="{A024C8CB-E0D3-4ACC-A58C-D48E20662AEE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2" name="object 92">
                    <a:extLst>
                      <a:ext uri="{FF2B5EF4-FFF2-40B4-BE49-F238E27FC236}">
                        <a16:creationId xmlns:a16="http://schemas.microsoft.com/office/drawing/2014/main" id="{C96AE1F3-1DFC-48A4-BECE-E72B58B37118}"/>
                      </a:ext>
                    </a:extLst>
                  </p:cNvPr>
                  <p:cNvSpPr/>
                  <p:nvPr/>
                </p:nvSpPr>
                <p:spPr>
                  <a:xfrm>
                    <a:off x="9776459" y="6176009"/>
                    <a:ext cx="299720" cy="5281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281295">
                        <a:moveTo>
                          <a:pt x="0" y="5281041"/>
                        </a:moveTo>
                        <a:lnTo>
                          <a:pt x="299720" y="528104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28104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3" name="object 93">
                    <a:extLst>
                      <a:ext uri="{FF2B5EF4-FFF2-40B4-BE49-F238E27FC236}">
                        <a16:creationId xmlns:a16="http://schemas.microsoft.com/office/drawing/2014/main" id="{FEAA741E-CB3E-4C59-B8C6-FB91B399535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4" name="object 94">
                    <a:extLst>
                      <a:ext uri="{FF2B5EF4-FFF2-40B4-BE49-F238E27FC236}">
                        <a16:creationId xmlns:a16="http://schemas.microsoft.com/office/drawing/2014/main" id="{6DAC3EBE-C548-46A0-9100-E9F5115EC7CD}"/>
                      </a:ext>
                    </a:extLst>
                  </p:cNvPr>
                  <p:cNvSpPr/>
                  <p:nvPr/>
                </p:nvSpPr>
                <p:spPr>
                  <a:xfrm>
                    <a:off x="10076053" y="5322442"/>
                    <a:ext cx="299720" cy="613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134734">
                        <a:moveTo>
                          <a:pt x="0" y="6134608"/>
                        </a:moveTo>
                        <a:lnTo>
                          <a:pt x="299720" y="613460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134608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5" name="object 95">
                    <a:extLst>
                      <a:ext uri="{FF2B5EF4-FFF2-40B4-BE49-F238E27FC236}">
                        <a16:creationId xmlns:a16="http://schemas.microsoft.com/office/drawing/2014/main" id="{78AFDF93-C3BF-452D-A8F3-32AEB7A21269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6" name="object 96">
                    <a:extLst>
                      <a:ext uri="{FF2B5EF4-FFF2-40B4-BE49-F238E27FC236}">
                        <a16:creationId xmlns:a16="http://schemas.microsoft.com/office/drawing/2014/main" id="{80D8B711-5FEB-4AF6-B2AD-9263217CE81D}"/>
                      </a:ext>
                    </a:extLst>
                  </p:cNvPr>
                  <p:cNvSpPr/>
                  <p:nvPr/>
                </p:nvSpPr>
                <p:spPr>
                  <a:xfrm>
                    <a:off x="10375772" y="2548507"/>
                    <a:ext cx="299720" cy="8909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909050">
                        <a:moveTo>
                          <a:pt x="0" y="8908542"/>
                        </a:moveTo>
                        <a:lnTo>
                          <a:pt x="299720" y="890854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90854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7" name="object 97">
                    <a:extLst>
                      <a:ext uri="{FF2B5EF4-FFF2-40B4-BE49-F238E27FC236}">
                        <a16:creationId xmlns:a16="http://schemas.microsoft.com/office/drawing/2014/main" id="{6EAC5CF0-866D-4CBE-AE5F-E3D41BECDE52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8" name="object 98">
                    <a:extLst>
                      <a:ext uri="{FF2B5EF4-FFF2-40B4-BE49-F238E27FC236}">
                        <a16:creationId xmlns:a16="http://schemas.microsoft.com/office/drawing/2014/main" id="{B42D634F-77BB-4420-B4BD-E4BAB9D6FF0B}"/>
                      </a:ext>
                    </a:extLst>
                  </p:cNvPr>
                  <p:cNvSpPr/>
                  <p:nvPr/>
                </p:nvSpPr>
                <p:spPr>
                  <a:xfrm>
                    <a:off x="10675493" y="2921889"/>
                    <a:ext cx="299720" cy="853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535670">
                        <a:moveTo>
                          <a:pt x="0" y="8535162"/>
                        </a:moveTo>
                        <a:lnTo>
                          <a:pt x="299720" y="853516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535162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69" name="object 99">
                    <a:extLst>
                      <a:ext uri="{FF2B5EF4-FFF2-40B4-BE49-F238E27FC236}">
                        <a16:creationId xmlns:a16="http://schemas.microsoft.com/office/drawing/2014/main" id="{BE6EEA5C-890A-4903-99A0-283C394640BA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0" name="object 100">
                    <a:extLst>
                      <a:ext uri="{FF2B5EF4-FFF2-40B4-BE49-F238E27FC236}">
                        <a16:creationId xmlns:a16="http://schemas.microsoft.com/office/drawing/2014/main" id="{A6E1D820-42E5-4411-880F-D68C2D887BF8}"/>
                      </a:ext>
                    </a:extLst>
                  </p:cNvPr>
                  <p:cNvSpPr/>
                  <p:nvPr/>
                </p:nvSpPr>
                <p:spPr>
                  <a:xfrm>
                    <a:off x="10975213" y="1161541"/>
                    <a:ext cx="299720" cy="10295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10295890">
                        <a:moveTo>
                          <a:pt x="0" y="10295509"/>
                        </a:moveTo>
                        <a:lnTo>
                          <a:pt x="299720" y="10295509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1029550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1" name="object 101">
                    <a:extLst>
                      <a:ext uri="{FF2B5EF4-FFF2-40B4-BE49-F238E27FC236}">
                        <a16:creationId xmlns:a16="http://schemas.microsoft.com/office/drawing/2014/main" id="{97F82A03-6FD6-40AA-81F6-804FE120E780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2" name="object 102">
                    <a:extLst>
                      <a:ext uri="{FF2B5EF4-FFF2-40B4-BE49-F238E27FC236}">
                        <a16:creationId xmlns:a16="http://schemas.microsoft.com/office/drawing/2014/main" id="{172FF8C7-400B-45D1-AC41-32B7FB919817}"/>
                      </a:ext>
                    </a:extLst>
                  </p:cNvPr>
                  <p:cNvSpPr/>
                  <p:nvPr/>
                </p:nvSpPr>
                <p:spPr>
                  <a:xfrm>
                    <a:off x="11274806" y="1535049"/>
                    <a:ext cx="299720" cy="9922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9922510">
                        <a:moveTo>
                          <a:pt x="0" y="9922002"/>
                        </a:moveTo>
                        <a:lnTo>
                          <a:pt x="299720" y="9922002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9922002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3" name="object 103">
                    <a:extLst>
                      <a:ext uri="{FF2B5EF4-FFF2-40B4-BE49-F238E27FC236}">
                        <a16:creationId xmlns:a16="http://schemas.microsoft.com/office/drawing/2014/main" id="{15B5BF77-C862-4DB4-A996-D826B44BC2A6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4" name="object 104">
                    <a:extLst>
                      <a:ext uri="{FF2B5EF4-FFF2-40B4-BE49-F238E27FC236}">
                        <a16:creationId xmlns:a16="http://schemas.microsoft.com/office/drawing/2014/main" id="{59888A9D-3A00-44AF-BFDB-C29796055328}"/>
                      </a:ext>
                    </a:extLst>
                  </p:cNvPr>
                  <p:cNvSpPr/>
                  <p:nvPr/>
                </p:nvSpPr>
                <p:spPr>
                  <a:xfrm>
                    <a:off x="11574526" y="3242056"/>
                    <a:ext cx="299720" cy="8214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214995">
                        <a:moveTo>
                          <a:pt x="0" y="8214995"/>
                        </a:moveTo>
                        <a:lnTo>
                          <a:pt x="299720" y="821499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214995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5" name="object 105">
                    <a:extLst>
                      <a:ext uri="{FF2B5EF4-FFF2-40B4-BE49-F238E27FC236}">
                        <a16:creationId xmlns:a16="http://schemas.microsoft.com/office/drawing/2014/main" id="{85E1556D-27A5-476F-A74F-E837069258A6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6" name="object 106">
                    <a:extLst>
                      <a:ext uri="{FF2B5EF4-FFF2-40B4-BE49-F238E27FC236}">
                        <a16:creationId xmlns:a16="http://schemas.microsoft.com/office/drawing/2014/main" id="{B77DA075-A492-42C9-8F75-E99EFA9A3E6D}"/>
                      </a:ext>
                    </a:extLst>
                  </p:cNvPr>
                  <p:cNvSpPr/>
                  <p:nvPr/>
                </p:nvSpPr>
                <p:spPr>
                  <a:xfrm>
                    <a:off x="11874245" y="3295395"/>
                    <a:ext cx="299720" cy="8161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8161655">
                        <a:moveTo>
                          <a:pt x="0" y="8161655"/>
                        </a:moveTo>
                        <a:lnTo>
                          <a:pt x="299720" y="8161655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8161655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7" name="object 107">
                    <a:extLst>
                      <a:ext uri="{FF2B5EF4-FFF2-40B4-BE49-F238E27FC236}">
                        <a16:creationId xmlns:a16="http://schemas.microsoft.com/office/drawing/2014/main" id="{19C32E93-8B75-4D01-A428-F2787CEC3B9F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8" name="object 108">
                    <a:extLst>
                      <a:ext uri="{FF2B5EF4-FFF2-40B4-BE49-F238E27FC236}">
                        <a16:creationId xmlns:a16="http://schemas.microsoft.com/office/drawing/2014/main" id="{265E4677-B73D-4938-B5BA-58872EBDE3AC}"/>
                      </a:ext>
                    </a:extLst>
                  </p:cNvPr>
                  <p:cNvSpPr/>
                  <p:nvPr/>
                </p:nvSpPr>
                <p:spPr>
                  <a:xfrm>
                    <a:off x="12173966" y="4629022"/>
                    <a:ext cx="299720" cy="6828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6828155">
                        <a:moveTo>
                          <a:pt x="0" y="6828028"/>
                        </a:moveTo>
                        <a:lnTo>
                          <a:pt x="299720" y="6828028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6828028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79" name="object 109">
                    <a:extLst>
                      <a:ext uri="{FF2B5EF4-FFF2-40B4-BE49-F238E27FC236}">
                        <a16:creationId xmlns:a16="http://schemas.microsoft.com/office/drawing/2014/main" id="{29525664-2F40-4F4F-AA21-79B18B38E4F1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0" name="object 110">
                    <a:extLst>
                      <a:ext uri="{FF2B5EF4-FFF2-40B4-BE49-F238E27FC236}">
                        <a16:creationId xmlns:a16="http://schemas.microsoft.com/office/drawing/2014/main" id="{C71F18F0-0B22-4492-B2A7-E539E64E6EF5}"/>
                      </a:ext>
                    </a:extLst>
                  </p:cNvPr>
                  <p:cNvSpPr/>
                  <p:nvPr/>
                </p:nvSpPr>
                <p:spPr>
                  <a:xfrm>
                    <a:off x="12473558" y="6389370"/>
                    <a:ext cx="299720" cy="5067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20" h="5067934">
                        <a:moveTo>
                          <a:pt x="0" y="5067681"/>
                        </a:moveTo>
                        <a:lnTo>
                          <a:pt x="299720" y="5067681"/>
                        </a:lnTo>
                        <a:lnTo>
                          <a:pt x="299720" y="0"/>
                        </a:lnTo>
                        <a:lnTo>
                          <a:pt x="0" y="0"/>
                        </a:lnTo>
                        <a:lnTo>
                          <a:pt x="0" y="506768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1" name="object 111">
                    <a:extLst>
                      <a:ext uri="{FF2B5EF4-FFF2-40B4-BE49-F238E27FC236}">
                        <a16:creationId xmlns:a16="http://schemas.microsoft.com/office/drawing/2014/main" id="{74DE8E07-5BCA-4A7A-B5F7-B4B5DDB84094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2" name="object 112">
                    <a:extLst>
                      <a:ext uri="{FF2B5EF4-FFF2-40B4-BE49-F238E27FC236}">
                        <a16:creationId xmlns:a16="http://schemas.microsoft.com/office/drawing/2014/main" id="{7331811F-D497-4117-A2DF-2D537F93BCDD}"/>
                      </a:ext>
                    </a:extLst>
                  </p:cNvPr>
                  <p:cNvSpPr/>
                  <p:nvPr/>
                </p:nvSpPr>
                <p:spPr>
                  <a:xfrm>
                    <a:off x="12773279" y="7136130"/>
                    <a:ext cx="299720" cy="432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321175">
                        <a:moveTo>
                          <a:pt x="0" y="4320921"/>
                        </a:moveTo>
                        <a:lnTo>
                          <a:pt x="299719" y="4320921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320921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3" name="object 113">
                    <a:extLst>
                      <a:ext uri="{FF2B5EF4-FFF2-40B4-BE49-F238E27FC236}">
                        <a16:creationId xmlns:a16="http://schemas.microsoft.com/office/drawing/2014/main" id="{0422A50C-20BF-4FC6-85FD-C8561B4B5C53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4" name="object 114">
                    <a:extLst>
                      <a:ext uri="{FF2B5EF4-FFF2-40B4-BE49-F238E27FC236}">
                        <a16:creationId xmlns:a16="http://schemas.microsoft.com/office/drawing/2014/main" id="{604FDE08-497F-46D3-878D-CAE62BF32E06}"/>
                      </a:ext>
                    </a:extLst>
                  </p:cNvPr>
                  <p:cNvSpPr/>
                  <p:nvPr/>
                </p:nvSpPr>
                <p:spPr>
                  <a:xfrm>
                    <a:off x="13072998" y="8629777"/>
                    <a:ext cx="299720" cy="2827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827654">
                        <a:moveTo>
                          <a:pt x="0" y="2827274"/>
                        </a:moveTo>
                        <a:lnTo>
                          <a:pt x="299719" y="2827274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827274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5" name="object 115">
                    <a:extLst>
                      <a:ext uri="{FF2B5EF4-FFF2-40B4-BE49-F238E27FC236}">
                        <a16:creationId xmlns:a16="http://schemas.microsoft.com/office/drawing/2014/main" id="{C7142907-A2C6-4027-9E2A-055B8E61A164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6" name="object 116">
                    <a:extLst>
                      <a:ext uri="{FF2B5EF4-FFF2-40B4-BE49-F238E27FC236}">
                        <a16:creationId xmlns:a16="http://schemas.microsoft.com/office/drawing/2014/main" id="{4F500BC9-2408-453C-832C-2D7B2E340D17}"/>
                      </a:ext>
                    </a:extLst>
                  </p:cNvPr>
                  <p:cNvSpPr/>
                  <p:nvPr/>
                </p:nvSpPr>
                <p:spPr>
                  <a:xfrm>
                    <a:off x="13372718" y="9643364"/>
                    <a:ext cx="299720" cy="1814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814195">
                        <a:moveTo>
                          <a:pt x="0" y="1813687"/>
                        </a:moveTo>
                        <a:lnTo>
                          <a:pt x="299719" y="18136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8136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7" name="object 117">
                    <a:extLst>
                      <a:ext uri="{FF2B5EF4-FFF2-40B4-BE49-F238E27FC236}">
                        <a16:creationId xmlns:a16="http://schemas.microsoft.com/office/drawing/2014/main" id="{E66D9403-FB3D-47AC-AB92-A4273FF8DD72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8" name="object 118">
                    <a:extLst>
                      <a:ext uri="{FF2B5EF4-FFF2-40B4-BE49-F238E27FC236}">
                        <a16:creationId xmlns:a16="http://schemas.microsoft.com/office/drawing/2014/main" id="{3BB7E4C5-005A-4591-8158-F8CEC74CF5A6}"/>
                      </a:ext>
                    </a:extLst>
                  </p:cNvPr>
                  <p:cNvSpPr/>
                  <p:nvPr/>
                </p:nvSpPr>
                <p:spPr>
                  <a:xfrm>
                    <a:off x="13672312" y="10176764"/>
                    <a:ext cx="299720" cy="128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280795">
                        <a:moveTo>
                          <a:pt x="0" y="1280287"/>
                        </a:moveTo>
                        <a:lnTo>
                          <a:pt x="299719" y="1280287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280287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89" name="object 119">
                    <a:extLst>
                      <a:ext uri="{FF2B5EF4-FFF2-40B4-BE49-F238E27FC236}">
                        <a16:creationId xmlns:a16="http://schemas.microsoft.com/office/drawing/2014/main" id="{BFD99B3A-81B5-41F7-AC71-FF965CE37B19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0" name="object 120">
                    <a:extLst>
                      <a:ext uri="{FF2B5EF4-FFF2-40B4-BE49-F238E27FC236}">
                        <a16:creationId xmlns:a16="http://schemas.microsoft.com/office/drawing/2014/main" id="{C8CF366D-A715-4932-992A-952C487BD3E3}"/>
                      </a:ext>
                    </a:extLst>
                  </p:cNvPr>
                  <p:cNvSpPr/>
                  <p:nvPr/>
                </p:nvSpPr>
                <p:spPr>
                  <a:xfrm>
                    <a:off x="13972032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1" name="object 121">
                    <a:extLst>
                      <a:ext uri="{FF2B5EF4-FFF2-40B4-BE49-F238E27FC236}">
                        <a16:creationId xmlns:a16="http://schemas.microsoft.com/office/drawing/2014/main" id="{4E1AA67A-6CE7-4E0F-946A-6DEA53460C75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2" name="object 122">
                    <a:extLst>
                      <a:ext uri="{FF2B5EF4-FFF2-40B4-BE49-F238E27FC236}">
                        <a16:creationId xmlns:a16="http://schemas.microsoft.com/office/drawing/2014/main" id="{63A9B8CD-A7EB-4EE3-90F7-3899B6376E6F}"/>
                      </a:ext>
                    </a:extLst>
                  </p:cNvPr>
                  <p:cNvSpPr/>
                  <p:nvPr/>
                </p:nvSpPr>
                <p:spPr>
                  <a:xfrm>
                    <a:off x="14271752" y="10923652"/>
                    <a:ext cx="299720" cy="53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0">
                        <a:moveTo>
                          <a:pt x="0" y="533400"/>
                        </a:moveTo>
                        <a:lnTo>
                          <a:pt x="299719" y="53340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3" name="object 123">
                    <a:extLst>
                      <a:ext uri="{FF2B5EF4-FFF2-40B4-BE49-F238E27FC236}">
                        <a16:creationId xmlns:a16="http://schemas.microsoft.com/office/drawing/2014/main" id="{9394EE49-8A75-44F9-AF7C-AAB2D35ABA65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4" name="object 124">
                    <a:extLst>
                      <a:ext uri="{FF2B5EF4-FFF2-40B4-BE49-F238E27FC236}">
                        <a16:creationId xmlns:a16="http://schemas.microsoft.com/office/drawing/2014/main" id="{65275E41-3336-4E32-AB41-72204F3A0DFD}"/>
                      </a:ext>
                    </a:extLst>
                  </p:cNvPr>
                  <p:cNvSpPr/>
                  <p:nvPr/>
                </p:nvSpPr>
                <p:spPr>
                  <a:xfrm>
                    <a:off x="14571471" y="10976991"/>
                    <a:ext cx="299720" cy="480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480059">
                        <a:moveTo>
                          <a:pt x="0" y="480060"/>
                        </a:moveTo>
                        <a:lnTo>
                          <a:pt x="299719" y="48006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48006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5" name="object 125">
                    <a:extLst>
                      <a:ext uri="{FF2B5EF4-FFF2-40B4-BE49-F238E27FC236}">
                        <a16:creationId xmlns:a16="http://schemas.microsoft.com/office/drawing/2014/main" id="{19D11E3F-D600-45AB-927C-903C450247DF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6" name="object 126">
                    <a:extLst>
                      <a:ext uri="{FF2B5EF4-FFF2-40B4-BE49-F238E27FC236}">
                        <a16:creationId xmlns:a16="http://schemas.microsoft.com/office/drawing/2014/main" id="{3F030D58-134D-4A46-86A2-5D675A5F9DC6}"/>
                      </a:ext>
                    </a:extLst>
                  </p:cNvPr>
                  <p:cNvSpPr/>
                  <p:nvPr/>
                </p:nvSpPr>
                <p:spPr>
                  <a:xfrm>
                    <a:off x="14871064" y="10816971"/>
                    <a:ext cx="299720" cy="640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640079">
                        <a:moveTo>
                          <a:pt x="0" y="640079"/>
                        </a:moveTo>
                        <a:lnTo>
                          <a:pt x="299719" y="6400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6400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7" name="object 127">
                    <a:extLst>
                      <a:ext uri="{FF2B5EF4-FFF2-40B4-BE49-F238E27FC236}">
                        <a16:creationId xmlns:a16="http://schemas.microsoft.com/office/drawing/2014/main" id="{CD4F2FFC-C027-4335-B1FF-9C4B43E07DAB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8" name="object 128">
                    <a:extLst>
                      <a:ext uri="{FF2B5EF4-FFF2-40B4-BE49-F238E27FC236}">
                        <a16:creationId xmlns:a16="http://schemas.microsoft.com/office/drawing/2014/main" id="{BCF63370-1BB1-426F-B1E0-7D1B030CFE8A}"/>
                      </a:ext>
                    </a:extLst>
                  </p:cNvPr>
                  <p:cNvSpPr/>
                  <p:nvPr/>
                </p:nvSpPr>
                <p:spPr>
                  <a:xfrm>
                    <a:off x="15170785" y="11297031"/>
                    <a:ext cx="299720" cy="160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60020">
                        <a:moveTo>
                          <a:pt x="0" y="160020"/>
                        </a:moveTo>
                        <a:lnTo>
                          <a:pt x="299719" y="16002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60020"/>
                        </a:lnTo>
                        <a:close/>
                      </a:path>
                    </a:pathLst>
                  </a:custGeom>
                  <a:ln w="9524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899" name="object 129">
                    <a:extLst>
                      <a:ext uri="{FF2B5EF4-FFF2-40B4-BE49-F238E27FC236}">
                        <a16:creationId xmlns:a16="http://schemas.microsoft.com/office/drawing/2014/main" id="{FD27981D-AD32-42A8-AC05-06AFB7C44E38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0" name="object 130">
                    <a:extLst>
                      <a:ext uri="{FF2B5EF4-FFF2-40B4-BE49-F238E27FC236}">
                        <a16:creationId xmlns:a16="http://schemas.microsoft.com/office/drawing/2014/main" id="{B3A6B5D4-C7D5-488D-BFC4-7971F8ECC29F}"/>
                      </a:ext>
                    </a:extLst>
                  </p:cNvPr>
                  <p:cNvSpPr/>
                  <p:nvPr/>
                </p:nvSpPr>
                <p:spPr>
                  <a:xfrm>
                    <a:off x="15470505" y="11243692"/>
                    <a:ext cx="299720" cy="213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213359">
                        <a:moveTo>
                          <a:pt x="0" y="213359"/>
                        </a:moveTo>
                        <a:lnTo>
                          <a:pt x="299719" y="21335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21335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1" name="object 131">
                    <a:extLst>
                      <a:ext uri="{FF2B5EF4-FFF2-40B4-BE49-F238E27FC236}">
                        <a16:creationId xmlns:a16="http://schemas.microsoft.com/office/drawing/2014/main" id="{B9882D39-0937-4905-91CA-FC78B8D820AF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30381"/>
                    <a:ext cx="299720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>
                        <a:moveTo>
                          <a:pt x="0" y="0"/>
                        </a:moveTo>
                        <a:lnTo>
                          <a:pt x="299719" y="0"/>
                        </a:lnTo>
                      </a:path>
                    </a:pathLst>
                  </a:custGeom>
                  <a:ln w="53340">
                    <a:solidFill>
                      <a:srgbClr val="D3D3D3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2" name="object 132">
                    <a:extLst>
                      <a:ext uri="{FF2B5EF4-FFF2-40B4-BE49-F238E27FC236}">
                        <a16:creationId xmlns:a16="http://schemas.microsoft.com/office/drawing/2014/main" id="{E3E5C5B4-9D35-4600-A93D-ABEF6F45B93A}"/>
                      </a:ext>
                    </a:extLst>
                  </p:cNvPr>
                  <p:cNvSpPr/>
                  <p:nvPr/>
                </p:nvSpPr>
                <p:spPr>
                  <a:xfrm>
                    <a:off x="15770225" y="11403710"/>
                    <a:ext cx="299720" cy="5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53340">
                        <a:moveTo>
                          <a:pt x="0" y="53340"/>
                        </a:moveTo>
                        <a:lnTo>
                          <a:pt x="299719" y="53340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53340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3" name="object 133">
                    <a:extLst>
                      <a:ext uri="{FF2B5EF4-FFF2-40B4-BE49-F238E27FC236}">
                        <a16:creationId xmlns:a16="http://schemas.microsoft.com/office/drawing/2014/main" id="{52483EF7-2F29-48B3-8239-E54F28AE2C31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4" name="object 134">
                    <a:extLst>
                      <a:ext uri="{FF2B5EF4-FFF2-40B4-BE49-F238E27FC236}">
                        <a16:creationId xmlns:a16="http://schemas.microsoft.com/office/drawing/2014/main" id="{EB9E8D42-FBD5-4656-A0A7-0A1FBE7C8E7E}"/>
                      </a:ext>
                    </a:extLst>
                  </p:cNvPr>
                  <p:cNvSpPr/>
                  <p:nvPr/>
                </p:nvSpPr>
                <p:spPr>
                  <a:xfrm>
                    <a:off x="1606981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5" name="object 135">
                    <a:extLst>
                      <a:ext uri="{FF2B5EF4-FFF2-40B4-BE49-F238E27FC236}">
                        <a16:creationId xmlns:a16="http://schemas.microsoft.com/office/drawing/2014/main" id="{50346A9B-6CD3-420C-AC10-EE877E8A2975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6" name="object 136">
                    <a:extLst>
                      <a:ext uri="{FF2B5EF4-FFF2-40B4-BE49-F238E27FC236}">
                        <a16:creationId xmlns:a16="http://schemas.microsoft.com/office/drawing/2014/main" id="{53481318-DCCA-4442-BEAC-1DD71296E3A2}"/>
                      </a:ext>
                    </a:extLst>
                  </p:cNvPr>
                  <p:cNvSpPr/>
                  <p:nvPr/>
                </p:nvSpPr>
                <p:spPr>
                  <a:xfrm>
                    <a:off x="16369537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7" name="object 137">
                    <a:extLst>
                      <a:ext uri="{FF2B5EF4-FFF2-40B4-BE49-F238E27FC236}">
                        <a16:creationId xmlns:a16="http://schemas.microsoft.com/office/drawing/2014/main" id="{4945878A-2E86-4BCB-A728-FB4837A48502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8" name="object 138">
                    <a:extLst>
                      <a:ext uri="{FF2B5EF4-FFF2-40B4-BE49-F238E27FC236}">
                        <a16:creationId xmlns:a16="http://schemas.microsoft.com/office/drawing/2014/main" id="{3FB506AE-A4D0-4C44-9FDD-072B08B48589}"/>
                      </a:ext>
                    </a:extLst>
                  </p:cNvPr>
                  <p:cNvSpPr/>
                  <p:nvPr/>
                </p:nvSpPr>
                <p:spPr>
                  <a:xfrm>
                    <a:off x="1666925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09" name="object 139">
                    <a:extLst>
                      <a:ext uri="{FF2B5EF4-FFF2-40B4-BE49-F238E27FC236}">
                        <a16:creationId xmlns:a16="http://schemas.microsoft.com/office/drawing/2014/main" id="{AA60B3A4-82B2-4140-B832-0440626E2F5C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0" name="object 140">
                    <a:extLst>
                      <a:ext uri="{FF2B5EF4-FFF2-40B4-BE49-F238E27FC236}">
                        <a16:creationId xmlns:a16="http://schemas.microsoft.com/office/drawing/2014/main" id="{29488E47-407B-472A-88FC-E144C9C84036}"/>
                      </a:ext>
                    </a:extLst>
                  </p:cNvPr>
                  <p:cNvSpPr/>
                  <p:nvPr/>
                </p:nvSpPr>
                <p:spPr>
                  <a:xfrm>
                    <a:off x="16968978" y="11350371"/>
                    <a:ext cx="299720" cy="106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19" h="106679">
                        <a:moveTo>
                          <a:pt x="0" y="106679"/>
                        </a:moveTo>
                        <a:lnTo>
                          <a:pt x="299719" y="106679"/>
                        </a:lnTo>
                        <a:lnTo>
                          <a:pt x="299719" y="0"/>
                        </a:lnTo>
                        <a:lnTo>
                          <a:pt x="0" y="0"/>
                        </a:lnTo>
                        <a:lnTo>
                          <a:pt x="0" y="106679"/>
                        </a:lnTo>
                        <a:close/>
                      </a:path>
                    </a:pathLst>
                  </a:custGeom>
                  <a:ln w="9525">
                    <a:solidFill>
                      <a:srgbClr val="A020F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1" name="object 141">
                    <a:extLst>
                      <a:ext uri="{FF2B5EF4-FFF2-40B4-BE49-F238E27FC236}">
                        <a16:creationId xmlns:a16="http://schemas.microsoft.com/office/drawing/2014/main" id="{3FDA39DA-E01F-49D2-BF89-1AFE4F240DFA}"/>
                      </a:ext>
                    </a:extLst>
                  </p:cNvPr>
                  <p:cNvSpPr/>
                  <p:nvPr/>
                </p:nvSpPr>
                <p:spPr>
                  <a:xfrm>
                    <a:off x="11282044" y="749808"/>
                    <a:ext cx="0" cy="111194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h="11119485">
                        <a:moveTo>
                          <a:pt x="0" y="11119104"/>
                        </a:moveTo>
                        <a:lnTo>
                          <a:pt x="0" y="0"/>
                        </a:lnTo>
                      </a:path>
                    </a:pathLst>
                  </a:custGeom>
                  <a:ln w="38100">
                    <a:solidFill>
                      <a:srgbClr val="FFFF00"/>
                    </a:solidFill>
                    <a:prstDash val="lgDash"/>
                  </a:ln>
                </p:spPr>
                <p:txBody>
                  <a:bodyPr wrap="square" lIns="0" tIns="0" rIns="0" bIns="0" rtlCol="0"/>
                  <a:lstStyle/>
                  <a:p>
                    <a:pPr defTabSz="7200000"/>
                    <a:endParaRPr sz="2800"/>
                  </a:p>
                </p:txBody>
              </p:sp>
              <p:sp>
                <p:nvSpPr>
                  <p:cNvPr id="1912" name="object 142">
                    <a:extLst>
                      <a:ext uri="{FF2B5EF4-FFF2-40B4-BE49-F238E27FC236}">
                        <a16:creationId xmlns:a16="http://schemas.microsoft.com/office/drawing/2014/main" id="{2E1987B7-7C10-450D-A5E2-17375A309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070933" y="1544741"/>
                    <a:ext cx="2757976" cy="696712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 algn="ctr" defTabSz="72000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2800" b="1" dirty="0">
                        <a:latin typeface="Arial"/>
                        <a:cs typeface="Arial"/>
                      </a:rPr>
                      <a:t>median =</a:t>
                    </a:r>
                    <a:r>
                      <a:rPr sz="2800" b="1" spc="240" dirty="0">
                        <a:latin typeface="Arial"/>
                        <a:cs typeface="Arial"/>
                      </a:rPr>
                      <a:t> </a:t>
                    </a:r>
                    <a:r>
                      <a:rPr sz="2800" b="1" dirty="0">
                        <a:latin typeface="Arial"/>
                        <a:cs typeface="Arial"/>
                      </a:rPr>
                      <a:t>−2.80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𝐸𝑢𝑘𝑎𝑟𝑦𝑜𝑡𝑎</m:t>
                                </m:r>
                              </m:num>
                              <m:den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𝐵𝑎𝑐𝑡𝑒𝑟𝑖𝑎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913" name="TextBox 1912">
                      <a:extLst>
                        <a:ext uri="{FF2B5EF4-FFF2-40B4-BE49-F238E27FC236}">
                          <a16:creationId xmlns:a16="http://schemas.microsoft.com/office/drawing/2014/main" id="{334454B3-6494-4C06-B03E-9032842DB3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23078" y="7913496"/>
                      <a:ext cx="2411033" cy="79374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𝑴𝒊𝒄𝒓𝒐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-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𝒆𝒖𝒌𝒂𝒓𝒚𝒐𝒕𝒂</m:t>
                                </m:r>
                              </m:num>
                              <m:den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𝑩𝒂𝒄𝒕𝒆𝒓𝒊𝒂</m:t>
                                </m:r>
                              </m:den>
                            </m:f>
                          </m:oMath>
                        </m:oMathPara>
                      </a14:m>
                      <a:endParaRPr lang="zh-CN" altLang="en-US" sz="2800" b="1" dirty="0"/>
                    </a:p>
                  </p:txBody>
                </p:sp>
              </mc:Choice>
              <mc:Fallback>
                <p:sp>
                  <p:nvSpPr>
                    <p:cNvPr id="1914" name="TextBox 1913">
                      <a:extLst>
                        <a:ext uri="{FF2B5EF4-FFF2-40B4-BE49-F238E27FC236}">
                          <a16:creationId xmlns:a16="http://schemas.microsoft.com/office/drawing/2014/main" id="{CC905AD0-E8AC-4F20-9951-EB26C73F31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2597" y="-365769"/>
                      <a:ext cx="5949998" cy="91076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44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71ABA6-DA13-4BA4-B6A2-3CAFF243817D}"/>
                </a:ext>
              </a:extLst>
            </p:cNvPr>
            <p:cNvSpPr txBox="1"/>
            <p:nvPr/>
          </p:nvSpPr>
          <p:spPr>
            <a:xfrm>
              <a:off x="555720" y="1461694"/>
              <a:ext cx="343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9B3E6F-013F-4FA0-ADCF-5C6B31980497}"/>
              </a:ext>
            </a:extLst>
          </p:cNvPr>
          <p:cNvGrpSpPr/>
          <p:nvPr/>
        </p:nvGrpSpPr>
        <p:grpSpPr>
          <a:xfrm>
            <a:off x="406581" y="11026463"/>
            <a:ext cx="17260089" cy="5818715"/>
            <a:chOff x="406581" y="11026463"/>
            <a:chExt cx="17260089" cy="58187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DE70F6A-E49B-4C9C-9537-4CC64015EDBC}"/>
                </a:ext>
              </a:extLst>
            </p:cNvPr>
            <p:cNvGrpSpPr/>
            <p:nvPr/>
          </p:nvGrpSpPr>
          <p:grpSpPr>
            <a:xfrm>
              <a:off x="406581" y="11695832"/>
              <a:ext cx="17260089" cy="5149346"/>
              <a:chOff x="406581" y="11695832"/>
              <a:chExt cx="17260089" cy="514934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1979FC9-856B-40F7-B6FE-DA0745641283}"/>
                  </a:ext>
                </a:extLst>
              </p:cNvPr>
              <p:cNvGrpSpPr/>
              <p:nvPr/>
            </p:nvGrpSpPr>
            <p:grpSpPr>
              <a:xfrm>
                <a:off x="406582" y="11695832"/>
                <a:ext cx="17260088" cy="1410595"/>
                <a:chOff x="432139" y="9499588"/>
                <a:chExt cx="17260088" cy="1410595"/>
              </a:xfrm>
            </p:grpSpPr>
            <p:grpSp>
              <p:nvGrpSpPr>
                <p:cNvPr id="730" name="Group 729">
                  <a:extLst>
                    <a:ext uri="{FF2B5EF4-FFF2-40B4-BE49-F238E27FC236}">
                      <a16:creationId xmlns:a16="http://schemas.microsoft.com/office/drawing/2014/main" id="{F06B5E05-3802-4B8F-8513-1253F9BB2497}"/>
                    </a:ext>
                  </a:extLst>
                </p:cNvPr>
                <p:cNvGrpSpPr/>
                <p:nvPr/>
              </p:nvGrpSpPr>
              <p:grpSpPr>
                <a:xfrm>
                  <a:off x="432139" y="9499588"/>
                  <a:ext cx="17260088" cy="1410595"/>
                  <a:chOff x="432139" y="9056568"/>
                  <a:chExt cx="17260088" cy="1410595"/>
                </a:xfrm>
              </p:grpSpPr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D9402CAC-B210-4531-98CC-05C7C28364E8}"/>
                      </a:ext>
                    </a:extLst>
                  </p:cNvPr>
                  <p:cNvSpPr/>
                  <p:nvPr/>
                </p:nvSpPr>
                <p:spPr>
                  <a:xfrm>
                    <a:off x="432139" y="9056568"/>
                    <a:ext cx="17260088" cy="1410595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r>
                      <a:rPr lang="en-US" altLang="zh-CN" sz="2400" b="1" dirty="0"/>
                      <a:t>   Sample sequence quality control</a:t>
                    </a:r>
                    <a:endParaRPr lang="zh-CN" altLang="en-US" sz="2400" b="1" dirty="0"/>
                  </a:p>
                </p:txBody>
              </p:sp>
              <p:grpSp>
                <p:nvGrpSpPr>
                  <p:cNvPr id="725" name="Group 724">
                    <a:extLst>
                      <a:ext uri="{FF2B5EF4-FFF2-40B4-BE49-F238E27FC236}">
                        <a16:creationId xmlns:a16="http://schemas.microsoft.com/office/drawing/2014/main" id="{346F1135-CF32-43F8-B506-EF9B7F5834FC}"/>
                      </a:ext>
                    </a:extLst>
                  </p:cNvPr>
                  <p:cNvGrpSpPr/>
                  <p:nvPr/>
                </p:nvGrpSpPr>
                <p:grpSpPr>
                  <a:xfrm>
                    <a:off x="830678" y="9309081"/>
                    <a:ext cx="14680592" cy="923330"/>
                    <a:chOff x="830678" y="9309081"/>
                    <a:chExt cx="14680592" cy="923330"/>
                  </a:xfrm>
                </p:grpSpPr>
                <p:sp>
                  <p:nvSpPr>
                    <p:cNvPr id="675" name="Rectangle 674">
                      <a:extLst>
                        <a:ext uri="{FF2B5EF4-FFF2-40B4-BE49-F238E27FC236}">
                          <a16:creationId xmlns:a16="http://schemas.microsoft.com/office/drawing/2014/main" id="{E17A0383-D7B4-4FF0-91A3-8AF7C4055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78" y="9625026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2,052 samples</a:t>
                      </a:r>
                      <a:endParaRPr lang="zh-CN" altLang="en-US" sz="2400" b="1" dirty="0"/>
                    </a:p>
                  </p:txBody>
                </p:sp>
                <p:sp>
                  <p:nvSpPr>
                    <p:cNvPr id="676" name="Rectangle 675">
                      <a:extLst>
                        <a:ext uri="{FF2B5EF4-FFF2-40B4-BE49-F238E27FC236}">
                          <a16:creationId xmlns:a16="http://schemas.microsoft.com/office/drawing/2014/main" id="{78030AE1-45A0-4FF0-B127-6C1C74E12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7496" y="9622211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1,986 samples</a:t>
                      </a:r>
                      <a:endParaRPr lang="zh-CN" altLang="en-US" sz="2400" b="1" dirty="0"/>
                    </a:p>
                  </p:txBody>
                </p:sp>
                <p:sp>
                  <p:nvSpPr>
                    <p:cNvPr id="677" name="Rectangle 676">
                      <a:extLst>
                        <a:ext uri="{FF2B5EF4-FFF2-40B4-BE49-F238E27FC236}">
                          <a16:creationId xmlns:a16="http://schemas.microsoft.com/office/drawing/2014/main" id="{A61A9242-9ED3-41E3-8580-FAEBAC1F52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7896" y="9628327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1,919 samples</a:t>
                      </a:r>
                      <a:endParaRPr lang="zh-CN" altLang="en-US" sz="2400" b="1" dirty="0"/>
                    </a:p>
                  </p:txBody>
                </p:sp>
                <p:cxnSp>
                  <p:nvCxnSpPr>
                    <p:cNvPr id="679" name="Straight Arrow Connector 678">
                      <a:extLst>
                        <a:ext uri="{FF2B5EF4-FFF2-40B4-BE49-F238E27FC236}">
                          <a16:creationId xmlns:a16="http://schemas.microsoft.com/office/drawing/2014/main" id="{57DFA97C-161B-4B09-A49E-E6902CF72C00}"/>
                        </a:ext>
                      </a:extLst>
                    </p:cNvPr>
                    <p:cNvCxnSpPr>
                      <a:stCxn id="675" idx="3"/>
                      <a:endCxn id="676" idx="1"/>
                    </p:cNvCxnSpPr>
                    <p:nvPr/>
                  </p:nvCxnSpPr>
                  <p:spPr>
                    <a:xfrm flipV="1">
                      <a:off x="2975052" y="9899880"/>
                      <a:ext cx="1632444" cy="281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Straight Arrow Connector 680">
                      <a:extLst>
                        <a:ext uri="{FF2B5EF4-FFF2-40B4-BE49-F238E27FC236}">
                          <a16:creationId xmlns:a16="http://schemas.microsoft.com/office/drawing/2014/main" id="{B9991DF8-235D-4C7B-A8BE-22D3E25E49F4}"/>
                        </a:ext>
                      </a:extLst>
                    </p:cNvPr>
                    <p:cNvCxnSpPr>
                      <a:stCxn id="676" idx="3"/>
                      <a:endCxn id="677" idx="1"/>
                    </p:cNvCxnSpPr>
                    <p:nvPr/>
                  </p:nvCxnSpPr>
                  <p:spPr>
                    <a:xfrm>
                      <a:off x="6751870" y="9899880"/>
                      <a:ext cx="1456026" cy="611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2" name="TextBox 681">
                      <a:extLst>
                        <a:ext uri="{FF2B5EF4-FFF2-40B4-BE49-F238E27FC236}">
                          <a16:creationId xmlns:a16="http://schemas.microsoft.com/office/drawing/2014/main" id="{A0D10E8C-BC2E-4EEC-BDC5-B94ECDC0B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1312" y="9571596"/>
                      <a:ext cx="169617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dirty="0"/>
                        <a:t>filter history </a:t>
                      </a:r>
                    </a:p>
                    <a:p>
                      <a:pPr algn="ctr"/>
                      <a:r>
                        <a:rPr lang="en-US" altLang="zh-CN" dirty="0"/>
                        <a:t>surgery patients</a:t>
                      </a:r>
                      <a:endParaRPr lang="zh-CN" altLang="en-US" dirty="0"/>
                    </a:p>
                  </p:txBody>
                </p:sp>
                <p:sp>
                  <p:nvSpPr>
                    <p:cNvPr id="683" name="TextBox 682">
                      <a:extLst>
                        <a:ext uri="{FF2B5EF4-FFF2-40B4-BE49-F238E27FC236}">
                          <a16:creationId xmlns:a16="http://schemas.microsoft.com/office/drawing/2014/main" id="{34C64289-90A6-4522-9353-8084E39AFA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1732" y="9571596"/>
                      <a:ext cx="149400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dirty="0"/>
                        <a:t>filter none</a:t>
                      </a:r>
                    </a:p>
                    <a:p>
                      <a:pPr algn="ctr"/>
                      <a:r>
                        <a:rPr lang="en-US" altLang="zh-CN" dirty="0"/>
                        <a:t>stage patients</a:t>
                      </a:r>
                      <a:endParaRPr lang="zh-CN" altLang="en-US" dirty="0"/>
                    </a:p>
                  </p:txBody>
                </p:sp>
                <p:sp>
                  <p:nvSpPr>
                    <p:cNvPr id="684" name="Rectangle 683">
                      <a:extLst>
                        <a:ext uri="{FF2B5EF4-FFF2-40B4-BE49-F238E27FC236}">
                          <a16:creationId xmlns:a16="http://schemas.microsoft.com/office/drawing/2014/main" id="{FDB04745-2A41-4666-9CCA-0EC5014EF9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63289" y="9628658"/>
                      <a:ext cx="2144374" cy="55533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/>
                        <a:t>1,837 samples</a:t>
                      </a:r>
                      <a:endParaRPr lang="zh-CN" altLang="en-US" sz="2400" b="1" dirty="0"/>
                    </a:p>
                  </p:txBody>
                </p:sp>
                <p:cxnSp>
                  <p:nvCxnSpPr>
                    <p:cNvPr id="686" name="Straight Arrow Connector 685">
                      <a:extLst>
                        <a:ext uri="{FF2B5EF4-FFF2-40B4-BE49-F238E27FC236}">
                          <a16:creationId xmlns:a16="http://schemas.microsoft.com/office/drawing/2014/main" id="{69ACCB29-A3AD-4F1E-B58D-1505592C8581}"/>
                        </a:ext>
                      </a:extLst>
                    </p:cNvPr>
                    <p:cNvCxnSpPr>
                      <a:stCxn id="677" idx="3"/>
                      <a:endCxn id="684" idx="1"/>
                    </p:cNvCxnSpPr>
                    <p:nvPr/>
                  </p:nvCxnSpPr>
                  <p:spPr>
                    <a:xfrm>
                      <a:off x="10352270" y="9905996"/>
                      <a:ext cx="1011019" cy="33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8" name="TextBox 687">
                      <a:extLst>
                        <a:ext uri="{FF2B5EF4-FFF2-40B4-BE49-F238E27FC236}">
                          <a16:creationId xmlns:a16="http://schemas.microsoft.com/office/drawing/2014/main" id="{7B4D839D-ADA1-4DAE-8E93-5C4C9F09AE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168928" y="9309081"/>
                      <a:ext cx="2342342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dirty="0"/>
                        <a:t>filter the low-alignment-reads </a:t>
                      </a:r>
                      <a:r>
                        <a:rPr lang="en-US" altLang="zh-CN" dirty="0"/>
                        <a:t>sample (&lt; 1M )</a:t>
                      </a:r>
                      <a:endParaRPr lang="zh-CN" altLang="en-US" dirty="0"/>
                    </a:p>
                  </p:txBody>
                </p:sp>
              </p:grpSp>
            </p:grp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F1028815-E24A-4BD8-AB6E-549CEE505232}"/>
                    </a:ext>
                  </a:extLst>
                </p:cNvPr>
                <p:cNvSpPr/>
                <p:nvPr/>
              </p:nvSpPr>
              <p:spPr>
                <a:xfrm>
                  <a:off x="15172534" y="10063663"/>
                  <a:ext cx="2144374" cy="555337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/>
                    <a:t>1,836 samples</a:t>
                  </a:r>
                  <a:endParaRPr lang="zh-CN" altLang="en-US" sz="2400" b="1" dirty="0"/>
                </a:p>
              </p:txBody>
            </p:sp>
            <p:sp>
              <p:nvSpPr>
                <p:cNvPr id="563" name="TextBox 562">
                  <a:extLst>
                    <a:ext uri="{FF2B5EF4-FFF2-40B4-BE49-F238E27FC236}">
                      <a16:creationId xmlns:a16="http://schemas.microsoft.com/office/drawing/2014/main" id="{11C51459-38B4-43A2-95CA-A0174C2BAEF5}"/>
                    </a:ext>
                  </a:extLst>
                </p:cNvPr>
                <p:cNvSpPr txBox="1"/>
                <p:nvPr/>
              </p:nvSpPr>
              <p:spPr>
                <a:xfrm>
                  <a:off x="10213510" y="10037084"/>
                  <a:ext cx="11950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/>
                    <a:t>PCR free</a:t>
                  </a:r>
                  <a:endParaRPr lang="zh-CN" altLang="en-US" dirty="0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7EDB0D76-0DDA-4DB4-84E8-08BF235A3571}"/>
                  </a:ext>
                </a:extLst>
              </p:cNvPr>
              <p:cNvGrpSpPr/>
              <p:nvPr/>
            </p:nvGrpSpPr>
            <p:grpSpPr>
              <a:xfrm>
                <a:off x="406582" y="13471000"/>
                <a:ext cx="17260088" cy="1609407"/>
                <a:chOff x="432139" y="10462139"/>
                <a:chExt cx="17260088" cy="1609407"/>
              </a:xfrm>
            </p:grpSpPr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6681149C-5E03-49B6-8D0F-BAE93B1A079B}"/>
                    </a:ext>
                  </a:extLst>
                </p:cNvPr>
                <p:cNvSpPr/>
                <p:nvPr/>
              </p:nvSpPr>
              <p:spPr>
                <a:xfrm>
                  <a:off x="432139" y="10462139"/>
                  <a:ext cx="17260088" cy="1609407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sz="2400" b="1" dirty="0"/>
                    <a:t>  Suspected contamination samples filtering</a:t>
                  </a:r>
                  <a:endParaRPr lang="zh-CN" altLang="en-US" sz="2400" b="1" dirty="0"/>
                </a:p>
              </p:txBody>
            </p:sp>
            <p:grpSp>
              <p:nvGrpSpPr>
                <p:cNvPr id="726" name="Group 725">
                  <a:extLst>
                    <a:ext uri="{FF2B5EF4-FFF2-40B4-BE49-F238E27FC236}">
                      <a16:creationId xmlns:a16="http://schemas.microsoft.com/office/drawing/2014/main" id="{618728B8-019C-4590-A1A0-2DF89F8E3117}"/>
                    </a:ext>
                  </a:extLst>
                </p:cNvPr>
                <p:cNvGrpSpPr/>
                <p:nvPr/>
              </p:nvGrpSpPr>
              <p:grpSpPr>
                <a:xfrm>
                  <a:off x="837260" y="10795732"/>
                  <a:ext cx="16765751" cy="1203304"/>
                  <a:chOff x="837260" y="10795732"/>
                  <a:chExt cx="16765751" cy="1203304"/>
                </a:xfrm>
              </p:grpSpPr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F5924416-3162-4FB2-B260-BED639FF402C}"/>
                      </a:ext>
                    </a:extLst>
                  </p:cNvPr>
                  <p:cNvSpPr/>
                  <p:nvPr/>
                </p:nvSpPr>
                <p:spPr>
                  <a:xfrm>
                    <a:off x="13548809" y="11134053"/>
                    <a:ext cx="2144374" cy="555337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1,817 samples</a:t>
                    </a:r>
                    <a:endParaRPr lang="zh-CN" altLang="en-US" sz="2400" b="1" dirty="0"/>
                  </a:p>
                </p:txBody>
              </p:sp>
              <p:sp>
                <p:nvSpPr>
                  <p:cNvPr id="693" name="TextBox 692">
                    <a:extLst>
                      <a:ext uri="{FF2B5EF4-FFF2-40B4-BE49-F238E27FC236}">
                        <a16:creationId xmlns:a16="http://schemas.microsoft.com/office/drawing/2014/main" id="{7B1A3CFD-1373-4B25-885B-A8C05329E0C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94030" y="10795732"/>
                    <a:ext cx="1808981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the </a:t>
                    </a:r>
                  </a:p>
                  <a:p>
                    <a:pPr algn="ctr"/>
                    <a:r>
                      <a:rPr lang="en-US" altLang="zh-CN" dirty="0"/>
                      <a:t>low-Eukaryota sample (&lt; 0.01% )</a:t>
                    </a:r>
                    <a:endParaRPr lang="zh-CN" altLang="en-US" dirty="0"/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6A748A33-950E-4BC8-A6BE-BF98706BAC01}"/>
                      </a:ext>
                    </a:extLst>
                  </p:cNvPr>
                  <p:cNvSpPr/>
                  <p:nvPr/>
                </p:nvSpPr>
                <p:spPr>
                  <a:xfrm>
                    <a:off x="9265487" y="11135096"/>
                    <a:ext cx="2144374" cy="589305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1,739 samples</a:t>
                    </a:r>
                    <a:endParaRPr lang="zh-CN" altLang="en-US" sz="2400" b="1" dirty="0"/>
                  </a:p>
                </p:txBody>
              </p:sp>
              <p:cxnSp>
                <p:nvCxnSpPr>
                  <p:cNvPr id="697" name="Straight Arrow Connector 696">
                    <a:extLst>
                      <a:ext uri="{FF2B5EF4-FFF2-40B4-BE49-F238E27FC236}">
                        <a16:creationId xmlns:a16="http://schemas.microsoft.com/office/drawing/2014/main" id="{66362740-41DE-4832-B04E-968F7C942F58}"/>
                      </a:ext>
                    </a:extLst>
                  </p:cNvPr>
                  <p:cNvCxnSpPr>
                    <a:stCxn id="689" idx="1"/>
                    <a:endCxn id="695" idx="3"/>
                  </p:cNvCxnSpPr>
                  <p:nvPr/>
                </p:nvCxnSpPr>
                <p:spPr>
                  <a:xfrm flipH="1">
                    <a:off x="11409861" y="11411722"/>
                    <a:ext cx="2138948" cy="180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9" name="TextBox 698">
                    <a:extLst>
                      <a:ext uri="{FF2B5EF4-FFF2-40B4-BE49-F238E27FC236}">
                        <a16:creationId xmlns:a16="http://schemas.microsoft.com/office/drawing/2014/main" id="{9C9366D3-7C16-4919-9C1B-2C37EDB7B74E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2132" y="10798292"/>
                    <a:ext cx="1808981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the </a:t>
                    </a:r>
                  </a:p>
                  <a:p>
                    <a:pPr algn="ctr"/>
                    <a:r>
                      <a:rPr lang="en-US" altLang="zh-CN" dirty="0"/>
                      <a:t>high-Eukaryota</a:t>
                    </a:r>
                  </a:p>
                  <a:p>
                    <a:pPr algn="ctr"/>
                    <a:r>
                      <a:rPr lang="en-US" altLang="zh-CN" dirty="0"/>
                      <a:t>sample (&gt; 1% )</a:t>
                    </a:r>
                    <a:endParaRPr lang="zh-CN" altLang="en-US" dirty="0"/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2C4E77CF-90CE-4E52-8B18-0E93E5BB1234}"/>
                      </a:ext>
                    </a:extLst>
                  </p:cNvPr>
                  <p:cNvSpPr/>
                  <p:nvPr/>
                </p:nvSpPr>
                <p:spPr>
                  <a:xfrm>
                    <a:off x="5035317" y="11129757"/>
                    <a:ext cx="2144374" cy="589305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1,670 samples</a:t>
                    </a:r>
                    <a:endParaRPr lang="zh-CN" altLang="en-US" sz="2400" b="1" dirty="0"/>
                  </a:p>
                </p:txBody>
              </p:sp>
              <p:cxnSp>
                <p:nvCxnSpPr>
                  <p:cNvPr id="702" name="Straight Arrow Connector 701">
                    <a:extLst>
                      <a:ext uri="{FF2B5EF4-FFF2-40B4-BE49-F238E27FC236}">
                        <a16:creationId xmlns:a16="http://schemas.microsoft.com/office/drawing/2014/main" id="{54DA24BC-7C93-404B-82E6-E402BA3AC51C}"/>
                      </a:ext>
                    </a:extLst>
                  </p:cNvPr>
                  <p:cNvCxnSpPr>
                    <a:stCxn id="695" idx="1"/>
                    <a:endCxn id="700" idx="3"/>
                  </p:cNvCxnSpPr>
                  <p:nvPr/>
                </p:nvCxnSpPr>
                <p:spPr>
                  <a:xfrm flipH="1" flipV="1">
                    <a:off x="7179691" y="11424410"/>
                    <a:ext cx="2085796" cy="533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3" name="TextBox 702">
                    <a:extLst>
                      <a:ext uri="{FF2B5EF4-FFF2-40B4-BE49-F238E27FC236}">
                        <a16:creationId xmlns:a16="http://schemas.microsoft.com/office/drawing/2014/main" id="{DE315AA6-6D52-4301-9A89-B6FA4FE348A2}"/>
                      </a:ext>
                    </a:extLst>
                  </p:cNvPr>
                  <p:cNvSpPr txBox="1"/>
                  <p:nvPr/>
                </p:nvSpPr>
                <p:spPr>
                  <a:xfrm>
                    <a:off x="7368788" y="10798707"/>
                    <a:ext cx="1808981" cy="12003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suspected of bacteria contamination</a:t>
                    </a:r>
                  </a:p>
                  <a:p>
                    <a:pPr algn="ctr"/>
                    <a:r>
                      <a:rPr lang="en-US" altLang="zh-CN" dirty="0"/>
                      <a:t>(1 species&gt; 50%)</a:t>
                    </a:r>
                    <a:endParaRPr lang="zh-CN" altLang="en-US" dirty="0"/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6F745D15-96D0-4644-AF14-0880357F7E9E}"/>
                      </a:ext>
                    </a:extLst>
                  </p:cNvPr>
                  <p:cNvSpPr/>
                  <p:nvPr/>
                </p:nvSpPr>
                <p:spPr>
                  <a:xfrm>
                    <a:off x="837260" y="11125836"/>
                    <a:ext cx="2144374" cy="589305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/>
                      <a:t>1,625 samples</a:t>
                    </a:r>
                    <a:endParaRPr lang="zh-CN" altLang="en-US" sz="2400" b="1" dirty="0"/>
                  </a:p>
                </p:txBody>
              </p:sp>
              <p:sp>
                <p:nvSpPr>
                  <p:cNvPr id="706" name="TextBox 705">
                    <a:extLst>
                      <a:ext uri="{FF2B5EF4-FFF2-40B4-BE49-F238E27FC236}">
                        <a16:creationId xmlns:a16="http://schemas.microsoft.com/office/drawing/2014/main" id="{39BF1373-05A3-4DDA-AD9A-25E59471DB10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848" y="10795732"/>
                    <a:ext cx="1808981" cy="12003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/>
                      <a:t>filter suspected of eukaryotic </a:t>
                    </a:r>
                  </a:p>
                  <a:p>
                    <a:pPr algn="ctr"/>
                    <a:r>
                      <a:rPr lang="en-US" altLang="zh-CN" dirty="0"/>
                      <a:t> contamination</a:t>
                    </a:r>
                  </a:p>
                  <a:p>
                    <a:pPr algn="ctr"/>
                    <a:r>
                      <a:rPr lang="en-US" altLang="zh-CN" dirty="0"/>
                      <a:t>(1 species&gt; 50%)</a:t>
                    </a:r>
                    <a:endParaRPr lang="zh-CN" altLang="en-US" dirty="0"/>
                  </a:p>
                </p:txBody>
              </p:sp>
              <p:cxnSp>
                <p:nvCxnSpPr>
                  <p:cNvPr id="708" name="Straight Arrow Connector 707">
                    <a:extLst>
                      <a:ext uri="{FF2B5EF4-FFF2-40B4-BE49-F238E27FC236}">
                        <a16:creationId xmlns:a16="http://schemas.microsoft.com/office/drawing/2014/main" id="{D9A3827B-9E2C-4492-A876-A6D4062DE2A0}"/>
                      </a:ext>
                    </a:extLst>
                  </p:cNvPr>
                  <p:cNvCxnSpPr>
                    <a:stCxn id="700" idx="1"/>
                    <a:endCxn id="704" idx="3"/>
                  </p:cNvCxnSpPr>
                  <p:nvPr/>
                </p:nvCxnSpPr>
                <p:spPr>
                  <a:xfrm flipH="1" flipV="1">
                    <a:off x="2981634" y="11420489"/>
                    <a:ext cx="2053683" cy="392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8595DF1-00D0-42D8-B646-B07D9482ABF3}"/>
                  </a:ext>
                </a:extLst>
              </p:cNvPr>
              <p:cNvGrpSpPr/>
              <p:nvPr/>
            </p:nvGrpSpPr>
            <p:grpSpPr>
              <a:xfrm>
                <a:off x="406581" y="15451220"/>
                <a:ext cx="5901592" cy="1393958"/>
                <a:chOff x="406581" y="15451220"/>
                <a:chExt cx="5901592" cy="1393958"/>
              </a:xfrm>
            </p:grpSpPr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A368FB65-6081-45A7-A92D-E6E07F002417}"/>
                    </a:ext>
                  </a:extLst>
                </p:cNvPr>
                <p:cNvSpPr/>
                <p:nvPr/>
              </p:nvSpPr>
              <p:spPr>
                <a:xfrm>
                  <a:off x="406581" y="15451220"/>
                  <a:ext cx="5901592" cy="1393958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sz="2400" b="1" dirty="0"/>
                    <a:t>  Low-eukaryotic sequencing depth selection</a:t>
                  </a:r>
                  <a:endParaRPr lang="zh-CN" altLang="en-US" sz="2400" b="1" dirty="0"/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E5741D8B-BB24-4DE2-9445-4605C550EF5B}"/>
                    </a:ext>
                  </a:extLst>
                </p:cNvPr>
                <p:cNvSpPr/>
                <p:nvPr/>
              </p:nvSpPr>
              <p:spPr>
                <a:xfrm>
                  <a:off x="2702458" y="15951498"/>
                  <a:ext cx="2144374" cy="589305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/>
                    <a:t>1,329 samples</a:t>
                  </a:r>
                  <a:endParaRPr lang="zh-CN" altLang="en-US" sz="2400" b="1" dirty="0"/>
                </a:p>
              </p:txBody>
            </p:sp>
            <p:sp>
              <p:nvSpPr>
                <p:cNvPr id="608" name="TextBox 607">
                  <a:extLst>
                    <a:ext uri="{FF2B5EF4-FFF2-40B4-BE49-F238E27FC236}">
                      <a16:creationId xmlns:a16="http://schemas.microsoft.com/office/drawing/2014/main" id="{9F8616BF-F16E-49AB-9145-CC075C82B91C}"/>
                    </a:ext>
                  </a:extLst>
                </p:cNvPr>
                <p:cNvSpPr txBox="1"/>
                <p:nvPr/>
              </p:nvSpPr>
              <p:spPr>
                <a:xfrm>
                  <a:off x="557521" y="15918609"/>
                  <a:ext cx="2137426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/>
                    <a:t>filter </a:t>
                  </a:r>
                  <a:r>
                    <a:rPr lang="en-US" altLang="zh-CN"/>
                    <a:t>low eukaryotic</a:t>
                  </a:r>
                  <a:endParaRPr lang="en-US" altLang="zh-CN" dirty="0"/>
                </a:p>
                <a:p>
                  <a:pPr algn="ctr"/>
                  <a:r>
                    <a:rPr lang="en-US" altLang="zh-CN" dirty="0"/>
                    <a:t> sequencing depth samples ( &lt; 10k)</a:t>
                  </a:r>
                  <a:endParaRPr lang="zh-CN" altLang="en-US" dirty="0"/>
                </a:p>
              </p:txBody>
            </p:sp>
          </p:grpSp>
        </p:grpSp>
        <p:sp>
          <p:nvSpPr>
            <p:cNvPr id="1453" name="TextBox 1452">
              <a:extLst>
                <a:ext uri="{FF2B5EF4-FFF2-40B4-BE49-F238E27FC236}">
                  <a16:creationId xmlns:a16="http://schemas.microsoft.com/office/drawing/2014/main" id="{F7CD80CF-ED6D-4DF7-AAC1-0A41E8E0F821}"/>
                </a:ext>
              </a:extLst>
            </p:cNvPr>
            <p:cNvSpPr txBox="1"/>
            <p:nvPr/>
          </p:nvSpPr>
          <p:spPr>
            <a:xfrm>
              <a:off x="555720" y="11026463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sp>
        <p:nvSpPr>
          <p:cNvPr id="1454" name="TextBox 1453">
            <a:extLst>
              <a:ext uri="{FF2B5EF4-FFF2-40B4-BE49-F238E27FC236}">
                <a16:creationId xmlns:a16="http://schemas.microsoft.com/office/drawing/2014/main" id="{E05C2AF9-C4C0-49BE-82B4-D0424A7BD07E}"/>
              </a:ext>
            </a:extLst>
          </p:cNvPr>
          <p:cNvSpPr txBox="1"/>
          <p:nvPr/>
        </p:nvSpPr>
        <p:spPr>
          <a:xfrm>
            <a:off x="555720" y="17652086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DACFD9-EAD0-428D-9E5A-C7A82E276114}"/>
              </a:ext>
            </a:extLst>
          </p:cNvPr>
          <p:cNvGrpSpPr/>
          <p:nvPr/>
        </p:nvGrpSpPr>
        <p:grpSpPr>
          <a:xfrm>
            <a:off x="8583161" y="15232420"/>
            <a:ext cx="9426835" cy="6400516"/>
            <a:chOff x="8583161" y="15232420"/>
            <a:chExt cx="9426835" cy="64005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AB65C0-AE1A-40F4-8F05-F5FDE1AC1317}"/>
                </a:ext>
              </a:extLst>
            </p:cNvPr>
            <p:cNvGrpSpPr/>
            <p:nvPr/>
          </p:nvGrpSpPr>
          <p:grpSpPr>
            <a:xfrm>
              <a:off x="8650391" y="15365348"/>
              <a:ext cx="9359605" cy="6267588"/>
              <a:chOff x="5942092" y="13072125"/>
              <a:chExt cx="9359605" cy="626758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6028AD-546E-4401-9B70-A66F468CF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0219" y="13072125"/>
                <a:ext cx="8611478" cy="5673643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D67CFA-94F5-4886-BDFB-FF8FF593B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4200" y="13099988"/>
                <a:ext cx="0" cy="559690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0BE21E4B-A3AC-4052-93BB-2F2609D2E04C}"/>
                  </a:ext>
                </a:extLst>
              </p:cNvPr>
              <p:cNvGrpSpPr/>
              <p:nvPr/>
            </p:nvGrpSpPr>
            <p:grpSpPr>
              <a:xfrm>
                <a:off x="8132193" y="15569907"/>
                <a:ext cx="2384805" cy="2588914"/>
                <a:chOff x="9660479" y="7039334"/>
                <a:chExt cx="1186052" cy="1687362"/>
              </a:xfrm>
            </p:grpSpPr>
            <p:sp>
              <p:nvSpPr>
                <p:cNvPr id="567" name="object 20">
                  <a:extLst>
                    <a:ext uri="{FF2B5EF4-FFF2-40B4-BE49-F238E27FC236}">
                      <a16:creationId xmlns:a16="http://schemas.microsoft.com/office/drawing/2014/main" id="{221E1680-8425-4411-939F-61EDAD715A0B}"/>
                    </a:ext>
                  </a:extLst>
                </p:cNvPr>
                <p:cNvSpPr/>
                <p:nvPr/>
              </p:nvSpPr>
              <p:spPr>
                <a:xfrm>
                  <a:off x="9660479" y="7125313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78A8D1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8" name="object 21">
                  <a:extLst>
                    <a:ext uri="{FF2B5EF4-FFF2-40B4-BE49-F238E27FC236}">
                      <a16:creationId xmlns:a16="http://schemas.microsoft.com/office/drawing/2014/main" id="{E9A2E536-F1A0-4A0E-8528-27DBA79CAD4D}"/>
                    </a:ext>
                  </a:extLst>
                </p:cNvPr>
                <p:cNvSpPr/>
                <p:nvPr/>
              </p:nvSpPr>
              <p:spPr>
                <a:xfrm>
                  <a:off x="9660479" y="7344769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DDC392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9" name="object 22">
                  <a:extLst>
                    <a:ext uri="{FF2B5EF4-FFF2-40B4-BE49-F238E27FC236}">
                      <a16:creationId xmlns:a16="http://schemas.microsoft.com/office/drawing/2014/main" id="{6878F23F-FFD4-42AF-A923-233DDA0D545F}"/>
                    </a:ext>
                  </a:extLst>
                </p:cNvPr>
                <p:cNvSpPr/>
                <p:nvPr/>
              </p:nvSpPr>
              <p:spPr>
                <a:xfrm>
                  <a:off x="9660479" y="7564225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ECE7E3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0" name="object 23">
                  <a:extLst>
                    <a:ext uri="{FF2B5EF4-FFF2-40B4-BE49-F238E27FC236}">
                      <a16:creationId xmlns:a16="http://schemas.microsoft.com/office/drawing/2014/main" id="{18B0E1E2-C6A2-41E4-A51D-5EBB00FD5B65}"/>
                    </a:ext>
                  </a:extLst>
                </p:cNvPr>
                <p:cNvSpPr/>
                <p:nvPr/>
              </p:nvSpPr>
              <p:spPr>
                <a:xfrm>
                  <a:off x="9660479" y="7783681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85446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1" name="object 24">
                  <a:extLst>
                    <a:ext uri="{FF2B5EF4-FFF2-40B4-BE49-F238E27FC236}">
                      <a16:creationId xmlns:a16="http://schemas.microsoft.com/office/drawing/2014/main" id="{20F4C742-A102-4A67-A26E-C8477ED146AC}"/>
                    </a:ext>
                  </a:extLst>
                </p:cNvPr>
                <p:cNvSpPr/>
                <p:nvPr/>
              </p:nvSpPr>
              <p:spPr>
                <a:xfrm>
                  <a:off x="9660479" y="8003138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C18867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2" name="object 25">
                  <a:extLst>
                    <a:ext uri="{FF2B5EF4-FFF2-40B4-BE49-F238E27FC236}">
                      <a16:creationId xmlns:a16="http://schemas.microsoft.com/office/drawing/2014/main" id="{15230DD1-C3A0-4810-B9E2-43ADE81112B3}"/>
                    </a:ext>
                  </a:extLst>
                </p:cNvPr>
                <p:cNvSpPr/>
                <p:nvPr/>
              </p:nvSpPr>
              <p:spPr>
                <a:xfrm>
                  <a:off x="9660479" y="8222594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9B8558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3" name="object 26">
                  <a:extLst>
                    <a:ext uri="{FF2B5EF4-FFF2-40B4-BE49-F238E27FC236}">
                      <a16:creationId xmlns:a16="http://schemas.microsoft.com/office/drawing/2014/main" id="{930ED890-2991-4706-B72E-35E1B55F94D1}"/>
                    </a:ext>
                  </a:extLst>
                </p:cNvPr>
                <p:cNvSpPr/>
                <p:nvPr/>
              </p:nvSpPr>
              <p:spPr>
                <a:xfrm>
                  <a:off x="9660479" y="8442050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0A7A4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4" name="object 27">
                  <a:extLst>
                    <a:ext uri="{FF2B5EF4-FFF2-40B4-BE49-F238E27FC236}">
                      <a16:creationId xmlns:a16="http://schemas.microsoft.com/office/drawing/2014/main" id="{105304B9-F283-49E1-8C87-C4A48B55AB34}"/>
                    </a:ext>
                  </a:extLst>
                </p:cNvPr>
                <p:cNvSpPr/>
                <p:nvPr/>
              </p:nvSpPr>
              <p:spPr>
                <a:xfrm>
                  <a:off x="9660479" y="8661506"/>
                  <a:ext cx="17589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95">
                      <a:moveTo>
                        <a:pt x="0" y="0"/>
                      </a:moveTo>
                      <a:lnTo>
                        <a:pt x="175641" y="0"/>
                      </a:lnTo>
                    </a:path>
                  </a:pathLst>
                </a:custGeom>
                <a:ln w="27051">
                  <a:solidFill>
                    <a:srgbClr val="B4B7B9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5" name="object 28">
                  <a:extLst>
                    <a:ext uri="{FF2B5EF4-FFF2-40B4-BE49-F238E27FC236}">
                      <a16:creationId xmlns:a16="http://schemas.microsoft.com/office/drawing/2014/main" id="{39710098-40D7-41D6-95D2-537D71E10006}"/>
                    </a:ext>
                  </a:extLst>
                </p:cNvPr>
                <p:cNvSpPr txBox="1"/>
                <p:nvPr/>
              </p:nvSpPr>
              <p:spPr>
                <a:xfrm>
                  <a:off x="9914987" y="7039334"/>
                  <a:ext cx="931544" cy="168736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defTabSz="914400">
                    <a:spcBef>
                      <a:spcPts val="100"/>
                    </a:spcBef>
                  </a:pP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2014_ZellerG</a:t>
                  </a:r>
                </a:p>
                <a:p>
                  <a:pPr marL="12700" marR="5080" defTabSz="914400">
                    <a:lnSpc>
                      <a:spcPct val="160000"/>
                    </a:lnSpc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2015_FengQ  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2016_</a:t>
                  </a:r>
                  <a:r>
                    <a:rPr sz="1400" spc="-7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V</a:t>
                  </a:r>
                  <a:r>
                    <a:rPr sz="1400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ogtmannE  2019_Thom  2019_WirbelJ  </a:t>
                  </a:r>
                  <a:r>
                    <a:rPr sz="1400" spc="-1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2019_Yachida  </a:t>
                  </a: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2021_JunY_1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  <a:p>
                  <a:pPr marL="12700" defTabSz="914400">
                    <a:spcBef>
                      <a:spcPts val="645"/>
                    </a:spcBef>
                  </a:pPr>
                  <a:r>
                    <a:rPr sz="1400" spc="-5" dirty="0">
                      <a:solidFill>
                        <a:prstClr val="black"/>
                      </a:solidFill>
                      <a:latin typeface="Arial"/>
                      <a:cs typeface="Arial"/>
                    </a:rPr>
                    <a:t>2021_JunY_2</a:t>
                  </a:r>
                  <a:endParaRPr sz="1400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588" name="object 18">
                <a:extLst>
                  <a:ext uri="{FF2B5EF4-FFF2-40B4-BE49-F238E27FC236}">
                    <a16:creationId xmlns:a16="http://schemas.microsoft.com/office/drawing/2014/main" id="{0CF1F79A-16F8-4BA0-986A-8C2AD175E9A7}"/>
                  </a:ext>
                </a:extLst>
              </p:cNvPr>
              <p:cNvSpPr txBox="1"/>
              <p:nvPr/>
            </p:nvSpPr>
            <p:spPr>
              <a:xfrm>
                <a:off x="6208352" y="14757423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dirty="0">
                    <a:latin typeface="Arial"/>
                    <a:cs typeface="Arial"/>
                  </a:rPr>
                  <a:t>4</a:t>
                </a:r>
                <a:r>
                  <a:rPr lang="en-US" dirty="0">
                    <a:latin typeface="Arial"/>
                    <a:cs typeface="Arial"/>
                  </a:rPr>
                  <a:t>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89" name="object 18">
                <a:extLst>
                  <a:ext uri="{FF2B5EF4-FFF2-40B4-BE49-F238E27FC236}">
                    <a16:creationId xmlns:a16="http://schemas.microsoft.com/office/drawing/2014/main" id="{0581B8C0-DB70-4D4F-BBCF-D2EF779F9FE2}"/>
                  </a:ext>
                </a:extLst>
              </p:cNvPr>
              <p:cNvSpPr txBox="1"/>
              <p:nvPr/>
            </p:nvSpPr>
            <p:spPr>
              <a:xfrm>
                <a:off x="6213888" y="16545181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0" name="object 18">
                <a:extLst>
                  <a:ext uri="{FF2B5EF4-FFF2-40B4-BE49-F238E27FC236}">
                    <a16:creationId xmlns:a16="http://schemas.microsoft.com/office/drawing/2014/main" id="{A46AF3FC-4214-4CCE-8C33-0E57C2778C28}"/>
                  </a:ext>
                </a:extLst>
              </p:cNvPr>
              <p:cNvSpPr txBox="1"/>
              <p:nvPr/>
            </p:nvSpPr>
            <p:spPr>
              <a:xfrm>
                <a:off x="6205011" y="18270565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1" name="object 18">
                <a:extLst>
                  <a:ext uri="{FF2B5EF4-FFF2-40B4-BE49-F238E27FC236}">
                    <a16:creationId xmlns:a16="http://schemas.microsoft.com/office/drawing/2014/main" id="{81B2FEC5-01B8-41B7-99F0-7A005E41E586}"/>
                  </a:ext>
                </a:extLst>
              </p:cNvPr>
              <p:cNvSpPr txBox="1"/>
              <p:nvPr/>
            </p:nvSpPr>
            <p:spPr>
              <a:xfrm>
                <a:off x="6910322" y="18678817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2" name="object 18">
                <a:extLst>
                  <a:ext uri="{FF2B5EF4-FFF2-40B4-BE49-F238E27FC236}">
                    <a16:creationId xmlns:a16="http://schemas.microsoft.com/office/drawing/2014/main" id="{339F7C13-53F8-404C-A08E-0B19E290E2E8}"/>
                  </a:ext>
                </a:extLst>
              </p:cNvPr>
              <p:cNvSpPr txBox="1"/>
              <p:nvPr/>
            </p:nvSpPr>
            <p:spPr>
              <a:xfrm>
                <a:off x="8779870" y="18680608"/>
                <a:ext cx="59918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3" name="object 18">
                <a:extLst>
                  <a:ext uri="{FF2B5EF4-FFF2-40B4-BE49-F238E27FC236}">
                    <a16:creationId xmlns:a16="http://schemas.microsoft.com/office/drawing/2014/main" id="{6E8FD52E-69DE-4B12-A612-C343A181B388}"/>
                  </a:ext>
                </a:extLst>
              </p:cNvPr>
              <p:cNvSpPr txBox="1"/>
              <p:nvPr/>
            </p:nvSpPr>
            <p:spPr>
              <a:xfrm>
                <a:off x="10516998" y="18678817"/>
                <a:ext cx="87752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4" name="object 18">
                <a:extLst>
                  <a:ext uri="{FF2B5EF4-FFF2-40B4-BE49-F238E27FC236}">
                    <a16:creationId xmlns:a16="http://schemas.microsoft.com/office/drawing/2014/main" id="{575FAB60-FA66-43D8-8FB1-077851E6B947}"/>
                  </a:ext>
                </a:extLst>
              </p:cNvPr>
              <p:cNvSpPr txBox="1"/>
              <p:nvPr/>
            </p:nvSpPr>
            <p:spPr>
              <a:xfrm>
                <a:off x="12439078" y="18678817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15000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5" name="object 18">
                <a:extLst>
                  <a:ext uri="{FF2B5EF4-FFF2-40B4-BE49-F238E27FC236}">
                    <a16:creationId xmlns:a16="http://schemas.microsoft.com/office/drawing/2014/main" id="{852507BD-DCC7-4AAC-9260-3343C1019D15}"/>
                  </a:ext>
                </a:extLst>
              </p:cNvPr>
              <p:cNvSpPr txBox="1"/>
              <p:nvPr/>
            </p:nvSpPr>
            <p:spPr>
              <a:xfrm>
                <a:off x="14347290" y="18680608"/>
                <a:ext cx="809378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dirty="0">
                    <a:latin typeface="Arial"/>
                    <a:cs typeface="Arial"/>
                  </a:rPr>
                  <a:t>20000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596" name="object 18">
                <a:extLst>
                  <a:ext uri="{FF2B5EF4-FFF2-40B4-BE49-F238E27FC236}">
                    <a16:creationId xmlns:a16="http://schemas.microsoft.com/office/drawing/2014/main" id="{C1BF55A3-947C-47DB-AA8D-C181BEF57444}"/>
                  </a:ext>
                </a:extLst>
              </p:cNvPr>
              <p:cNvSpPr txBox="1"/>
              <p:nvPr/>
            </p:nvSpPr>
            <p:spPr>
              <a:xfrm>
                <a:off x="8920843" y="19049890"/>
                <a:ext cx="406621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b="1" dirty="0">
                    <a:latin typeface="Arial"/>
                    <a:cs typeface="Arial"/>
                  </a:rPr>
                  <a:t>Sequencing Depth in Fungi</a:t>
                </a:r>
                <a:endParaRPr b="1" dirty="0">
                  <a:latin typeface="Arial"/>
                  <a:cs typeface="Arial"/>
                </a:endParaRPr>
              </a:p>
            </p:txBody>
          </p:sp>
          <p:sp>
            <p:nvSpPr>
              <p:cNvPr id="597" name="object 18">
                <a:extLst>
                  <a:ext uri="{FF2B5EF4-FFF2-40B4-BE49-F238E27FC236}">
                    <a16:creationId xmlns:a16="http://schemas.microsoft.com/office/drawing/2014/main" id="{ABB4E24B-CBD3-42BA-B37B-A406FC9AE865}"/>
                  </a:ext>
                </a:extLst>
              </p:cNvPr>
              <p:cNvSpPr txBox="1"/>
              <p:nvPr/>
            </p:nvSpPr>
            <p:spPr>
              <a:xfrm>
                <a:off x="5942092" y="15078351"/>
                <a:ext cx="276999" cy="1386530"/>
              </a:xfrm>
              <a:prstGeom prst="rect">
                <a:avLst/>
              </a:prstGeom>
            </p:spPr>
            <p:txBody>
              <a:bodyPr vert="vert270" wrap="square" lIns="0" tIns="12700" rIns="0" bIns="0" rtlCol="0">
                <a:spAutoFit/>
              </a:bodyPr>
              <a:lstStyle/>
              <a:p>
                <a:pPr marL="12700" algn="ctr" defTabSz="72000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b="1" dirty="0">
                    <a:latin typeface="Arial"/>
                    <a:cs typeface="Arial"/>
                  </a:rPr>
                  <a:t>chao1</a:t>
                </a:r>
                <a:endParaRPr b="1" dirty="0">
                  <a:latin typeface="Arial"/>
                  <a:cs typeface="Arial"/>
                </a:endParaRPr>
              </a:p>
            </p:txBody>
          </p:sp>
        </p:grpSp>
        <p:sp>
          <p:nvSpPr>
            <p:cNvPr id="1455" name="TextBox 1454">
              <a:extLst>
                <a:ext uri="{FF2B5EF4-FFF2-40B4-BE49-F238E27FC236}">
                  <a16:creationId xmlns:a16="http://schemas.microsoft.com/office/drawing/2014/main" id="{3CBED071-9750-4C38-B68A-E0CCB3AD91CF}"/>
                </a:ext>
              </a:extLst>
            </p:cNvPr>
            <p:cNvSpPr txBox="1"/>
            <p:nvPr/>
          </p:nvSpPr>
          <p:spPr>
            <a:xfrm>
              <a:off x="8583161" y="15232420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d</a:t>
              </a:r>
              <a:endParaRPr lang="zh-CN" altLang="en-US" sz="25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A52EC1-ADA0-48E8-B3FA-743E389B41CC}"/>
              </a:ext>
            </a:extLst>
          </p:cNvPr>
          <p:cNvSpPr txBox="1"/>
          <p:nvPr/>
        </p:nvSpPr>
        <p:spPr>
          <a:xfrm>
            <a:off x="4064904" y="105243"/>
            <a:ext cx="115218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Raw Metagenome Sequencing Data Profile</a:t>
            </a:r>
            <a:endParaRPr lang="zh-CN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71168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re&#10;&#10;Description automatically generated">
            <a:extLst>
              <a:ext uri="{FF2B5EF4-FFF2-40B4-BE49-F238E27FC236}">
                <a16:creationId xmlns:a16="http://schemas.microsoft.com/office/drawing/2014/main" id="{CF335CA2-0B13-4E44-9C5B-24ED5A78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8467511"/>
          </a:xfrm>
          <a:prstGeom prst="rect">
            <a:avLst/>
          </a:prstGeom>
        </p:spPr>
      </p:pic>
      <p:pic>
        <p:nvPicPr>
          <p:cNvPr id="5" name="Picture 4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932661C3-4A32-4552-8CEB-BE6F32398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6143" r="4658"/>
          <a:stretch/>
        </p:blipFill>
        <p:spPr>
          <a:xfrm>
            <a:off x="1" y="8779508"/>
            <a:ext cx="18288000" cy="9168982"/>
          </a:xfrm>
          <a:prstGeom prst="rect">
            <a:avLst/>
          </a:prstGeom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D229C381-C205-4AFE-9C47-870E6275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0" y="17948490"/>
            <a:ext cx="18288000" cy="80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02264908-CB8A-41A6-9D2D-EC5D1266600A}"/>
              </a:ext>
            </a:extLst>
          </p:cNvPr>
          <p:cNvGrpSpPr/>
          <p:nvPr/>
        </p:nvGrpSpPr>
        <p:grpSpPr>
          <a:xfrm>
            <a:off x="6893901" y="1043728"/>
            <a:ext cx="3780420" cy="1280090"/>
            <a:chOff x="1007096" y="1074652"/>
            <a:chExt cx="3780420" cy="12800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AD0B6A3-8BD2-4BE5-BD16-BBB0E33418AF}"/>
                </a:ext>
              </a:extLst>
            </p:cNvPr>
            <p:cNvSpPr/>
            <p:nvPr/>
          </p:nvSpPr>
          <p:spPr>
            <a:xfrm>
              <a:off x="1007096" y="1074652"/>
              <a:ext cx="3780420" cy="128009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1B3798-7233-48B7-9866-246BDD36D5EB}"/>
                </a:ext>
              </a:extLst>
            </p:cNvPr>
            <p:cNvGrpSpPr/>
            <p:nvPr/>
          </p:nvGrpSpPr>
          <p:grpSpPr>
            <a:xfrm>
              <a:off x="1151112" y="1178188"/>
              <a:ext cx="3456384" cy="1084596"/>
              <a:chOff x="1151112" y="1178188"/>
              <a:chExt cx="3456384" cy="108459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4019D67-F49F-4CEF-B786-D0A7AA743FEC}"/>
                  </a:ext>
                </a:extLst>
              </p:cNvPr>
              <p:cNvSpPr/>
              <p:nvPr/>
            </p:nvSpPr>
            <p:spPr>
              <a:xfrm>
                <a:off x="1583160" y="1178188"/>
                <a:ext cx="2592288" cy="756084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Import OTU matrix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6253FBA-DD66-4471-AE7C-B984163F9702}"/>
                  </a:ext>
                </a:extLst>
              </p:cNvPr>
              <p:cNvSpPr/>
              <p:nvPr/>
            </p:nvSpPr>
            <p:spPr>
              <a:xfrm>
                <a:off x="1151112" y="1931137"/>
                <a:ext cx="3456384" cy="331647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analysis by the kraken2 &amp; bracken</a:t>
                </a:r>
                <a:endParaRPr lang="zh-CN" altLang="en-US" dirty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24358E2-BA2C-4198-9249-6359EE339680}"/>
              </a:ext>
            </a:extLst>
          </p:cNvPr>
          <p:cNvSpPr/>
          <p:nvPr/>
        </p:nvSpPr>
        <p:spPr>
          <a:xfrm>
            <a:off x="102870" y="2802845"/>
            <a:ext cx="5627130" cy="56526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1A8064-5F90-4D61-9EF5-46DC9AB9E563}"/>
              </a:ext>
            </a:extLst>
          </p:cNvPr>
          <p:cNvGrpSpPr/>
          <p:nvPr/>
        </p:nvGrpSpPr>
        <p:grpSpPr>
          <a:xfrm>
            <a:off x="287207" y="2874852"/>
            <a:ext cx="5177622" cy="1753660"/>
            <a:chOff x="287207" y="3015733"/>
            <a:chExt cx="5177622" cy="1753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F4AD2A-57F8-464C-B608-9953B60DF1E7}"/>
                </a:ext>
              </a:extLst>
            </p:cNvPr>
            <p:cNvSpPr/>
            <p:nvPr/>
          </p:nvSpPr>
          <p:spPr>
            <a:xfrm>
              <a:off x="1439144" y="3015733"/>
              <a:ext cx="2880320" cy="7560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Fungi alpha diversity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A62369-57AF-46B3-8944-83C0F531FA6C}"/>
                </a:ext>
              </a:extLst>
            </p:cNvPr>
            <p:cNvSpPr/>
            <p:nvPr/>
          </p:nvSpPr>
          <p:spPr>
            <a:xfrm>
              <a:off x="820505" y="3768682"/>
              <a:ext cx="4117598" cy="3316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1. Each cohorts performance [violin plot]</a:t>
              </a:r>
              <a:endParaRPr lang="zh-CN" alt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0F7DC4-4491-4FE7-B8E5-DA200E9A627F}"/>
                </a:ext>
              </a:extLst>
            </p:cNvPr>
            <p:cNvSpPr/>
            <p:nvPr/>
          </p:nvSpPr>
          <p:spPr>
            <a:xfrm>
              <a:off x="287207" y="4103464"/>
              <a:ext cx="5177622" cy="3253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2. Line regression with bac alpha diversity [point plot]</a:t>
              </a:r>
              <a:endParaRPr lang="zh-CN" alt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57F155-0274-4BC6-9D78-8086CFBBD98A}"/>
                </a:ext>
              </a:extLst>
            </p:cNvPr>
            <p:cNvSpPr/>
            <p:nvPr/>
          </p:nvSpPr>
          <p:spPr>
            <a:xfrm>
              <a:off x="437603" y="4426209"/>
              <a:ext cx="4889974" cy="343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3. Clinical subgroup (AJCC, gender, BMI) [bar plot]</a:t>
              </a:r>
              <a:endParaRPr lang="zh-CN" alt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026B25-047A-4D11-8468-90A4352818A2}"/>
              </a:ext>
            </a:extLst>
          </p:cNvPr>
          <p:cNvGrpSpPr/>
          <p:nvPr/>
        </p:nvGrpSpPr>
        <p:grpSpPr>
          <a:xfrm>
            <a:off x="5853843" y="2808820"/>
            <a:ext cx="5860537" cy="1962969"/>
            <a:chOff x="6084642" y="2910856"/>
            <a:chExt cx="5860537" cy="19629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32566C-BE22-45EA-8037-6C824486C7F6}"/>
                </a:ext>
              </a:extLst>
            </p:cNvPr>
            <p:cNvSpPr/>
            <p:nvPr/>
          </p:nvSpPr>
          <p:spPr>
            <a:xfrm>
              <a:off x="6084642" y="2910856"/>
              <a:ext cx="5860537" cy="19629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2</a:t>
              </a:r>
              <a:endParaRPr lang="zh-CN" altLang="en-US" sz="2400" b="1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A0C896A-4294-45A2-80F5-5738954D01AD}"/>
                </a:ext>
              </a:extLst>
            </p:cNvPr>
            <p:cNvGrpSpPr/>
            <p:nvPr/>
          </p:nvGrpSpPr>
          <p:grpSpPr>
            <a:xfrm>
              <a:off x="6360612" y="3015733"/>
              <a:ext cx="5267664" cy="1741621"/>
              <a:chOff x="242186" y="3015733"/>
              <a:chExt cx="5267664" cy="174162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7B8A95C-AB28-4A47-A217-CF3B1B635994}"/>
                  </a:ext>
                </a:extLst>
              </p:cNvPr>
              <p:cNvSpPr/>
              <p:nvPr/>
            </p:nvSpPr>
            <p:spPr>
              <a:xfrm>
                <a:off x="1439144" y="3015733"/>
                <a:ext cx="2880320" cy="756084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Meta-analysis significant fungi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D48C2D-EDC5-4C12-9BC6-DBA4216226C7}"/>
                  </a:ext>
                </a:extLst>
              </p:cNvPr>
              <p:cNvSpPr/>
              <p:nvPr/>
            </p:nvSpPr>
            <p:spPr>
              <a:xfrm>
                <a:off x="820505" y="3768682"/>
                <a:ext cx="4117598" cy="331648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1. General significant difference [bar plot]</a:t>
                </a:r>
                <a:endParaRPr lang="zh-CN" alt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A5230C-02A1-43CA-9991-72220A05DD36}"/>
                  </a:ext>
                </a:extLst>
              </p:cNvPr>
              <p:cNvSpPr/>
              <p:nvPr/>
            </p:nvSpPr>
            <p:spPr>
              <a:xfrm>
                <a:off x="242186" y="4103464"/>
                <a:ext cx="5267664" cy="325378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2. Selected in each cohort relative abundance [hm]</a:t>
                </a:r>
                <a:endParaRPr lang="zh-CN" alt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0D6B61-EDEB-4764-8FB2-674FB80D3C0D}"/>
                  </a:ext>
                </a:extLst>
              </p:cNvPr>
              <p:cNvSpPr/>
              <p:nvPr/>
            </p:nvSpPr>
            <p:spPr>
              <a:xfrm>
                <a:off x="507357" y="4425705"/>
                <a:ext cx="4750466" cy="331649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3. Selected in each cohort fold change [boxplot] </a:t>
                </a:r>
                <a:endParaRPr lang="zh-CN" altLang="en-US" dirty="0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18D7000-CD9F-4717-9E78-256D06D184E4}"/>
              </a:ext>
            </a:extLst>
          </p:cNvPr>
          <p:cNvGrpSpPr/>
          <p:nvPr/>
        </p:nvGrpSpPr>
        <p:grpSpPr>
          <a:xfrm>
            <a:off x="11838223" y="2802845"/>
            <a:ext cx="5860338" cy="1610694"/>
            <a:chOff x="6117410" y="5467141"/>
            <a:chExt cx="5860338" cy="161069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8F0A49-CD54-4D5D-AF48-EFCE8D22764D}"/>
                </a:ext>
              </a:extLst>
            </p:cNvPr>
            <p:cNvSpPr/>
            <p:nvPr/>
          </p:nvSpPr>
          <p:spPr>
            <a:xfrm>
              <a:off x="6117410" y="5467141"/>
              <a:ext cx="5860338" cy="16106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3</a:t>
              </a:r>
              <a:endParaRPr lang="zh-CN" altLang="en-US" sz="2400" b="1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EBFD74-BA86-4C37-8A2A-5B4FFAB128A8}"/>
                </a:ext>
              </a:extLst>
            </p:cNvPr>
            <p:cNvGrpSpPr/>
            <p:nvPr/>
          </p:nvGrpSpPr>
          <p:grpSpPr>
            <a:xfrm>
              <a:off x="6693473" y="5560164"/>
              <a:ext cx="4615086" cy="1424645"/>
              <a:chOff x="5362547" y="3015733"/>
              <a:chExt cx="4615086" cy="142464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A23B4F6-8073-436A-8370-3D37A595FC37}"/>
                  </a:ext>
                </a:extLst>
              </p:cNvPr>
              <p:cNvSpPr/>
              <p:nvPr/>
            </p:nvSpPr>
            <p:spPr>
              <a:xfrm>
                <a:off x="5362549" y="3760499"/>
                <a:ext cx="4615082" cy="34801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1. Fungi internal correlations [</a:t>
                </a:r>
                <a:r>
                  <a:rPr lang="en-US" altLang="zh-CN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strangle hm</a:t>
                </a:r>
                <a:r>
                  <a:rPr lang="en-US" altLang="zh-CN" dirty="0"/>
                  <a:t>]</a:t>
                </a:r>
                <a:endParaRPr lang="zh-CN" alt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281C291-EED3-42CE-8E6F-4067F80B8313}"/>
                  </a:ext>
                </a:extLst>
              </p:cNvPr>
              <p:cNvSpPr/>
              <p:nvPr/>
            </p:nvSpPr>
            <p:spPr>
              <a:xfrm>
                <a:off x="5362547" y="4085658"/>
                <a:ext cx="4615086" cy="3547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2. Fungi &amp; bacteria relationships [hm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bar plot]</a:t>
                </a:r>
                <a:endParaRPr lang="zh-CN" alt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8B4061A-5F6D-4C8B-8427-438FE0EE409A}"/>
                  </a:ext>
                </a:extLst>
              </p:cNvPr>
              <p:cNvSpPr/>
              <p:nvPr/>
            </p:nvSpPr>
            <p:spPr>
              <a:xfrm>
                <a:off x="6229930" y="3015733"/>
                <a:ext cx="2880320" cy="74476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Correlation distribution</a:t>
                </a: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CDD92BD-E0A7-4DBF-B241-7BE44242C59B}"/>
              </a:ext>
            </a:extLst>
          </p:cNvPr>
          <p:cNvGrpSpPr/>
          <p:nvPr/>
        </p:nvGrpSpPr>
        <p:grpSpPr>
          <a:xfrm>
            <a:off x="5854042" y="5123386"/>
            <a:ext cx="5860338" cy="1644316"/>
            <a:chOff x="6091974" y="7555743"/>
            <a:chExt cx="5860338" cy="164431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927B745-B59B-41C0-BF1E-C949A25B606A}"/>
                </a:ext>
              </a:extLst>
            </p:cNvPr>
            <p:cNvSpPr/>
            <p:nvPr/>
          </p:nvSpPr>
          <p:spPr>
            <a:xfrm>
              <a:off x="6091974" y="7555743"/>
              <a:ext cx="5860338" cy="16443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4</a:t>
              </a:r>
              <a:endParaRPr lang="zh-CN" altLang="en-US" sz="2400" b="1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A000546-2A72-4908-B38E-B274C84724A3}"/>
                </a:ext>
              </a:extLst>
            </p:cNvPr>
            <p:cNvGrpSpPr/>
            <p:nvPr/>
          </p:nvGrpSpPr>
          <p:grpSpPr>
            <a:xfrm>
              <a:off x="7345092" y="7665577"/>
              <a:ext cx="3260976" cy="1424645"/>
              <a:chOff x="6039602" y="3015733"/>
              <a:chExt cx="3260976" cy="142464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D720C4B-78B7-42E8-A4B7-C874233A3472}"/>
                  </a:ext>
                </a:extLst>
              </p:cNvPr>
              <p:cNvSpPr/>
              <p:nvPr/>
            </p:nvSpPr>
            <p:spPr>
              <a:xfrm>
                <a:off x="6039603" y="3760499"/>
                <a:ext cx="3260974" cy="348014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1. Correlation with clinical info</a:t>
                </a:r>
                <a:endParaRPr lang="zh-CN" alt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2962FD7-5D8F-4DF2-94DE-4F8FA82B9B12}"/>
                  </a:ext>
                </a:extLst>
              </p:cNvPr>
              <p:cNvSpPr/>
              <p:nvPr/>
            </p:nvSpPr>
            <p:spPr>
              <a:xfrm>
                <a:off x="6039602" y="4085658"/>
                <a:ext cx="3260976" cy="354720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2. Functional analysis</a:t>
                </a:r>
                <a:endParaRPr lang="zh-CN" alt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E3BC5C2-9146-4637-B3F8-B4F16AB070EC}"/>
                  </a:ext>
                </a:extLst>
              </p:cNvPr>
              <p:cNvSpPr/>
              <p:nvPr/>
            </p:nvSpPr>
            <p:spPr>
              <a:xfrm>
                <a:off x="6229930" y="3015733"/>
                <a:ext cx="2880320" cy="744766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Individual fungi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F90B62-14F9-4957-993B-CABF12E67FE4}"/>
              </a:ext>
            </a:extLst>
          </p:cNvPr>
          <p:cNvGrpSpPr/>
          <p:nvPr/>
        </p:nvGrpSpPr>
        <p:grpSpPr>
          <a:xfrm>
            <a:off x="1435858" y="6979308"/>
            <a:ext cx="2880320" cy="1419802"/>
            <a:chOff x="1476275" y="7367974"/>
            <a:chExt cx="2880320" cy="141980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4A0A469-C55C-4526-8B0A-DFE6FCD71462}"/>
                </a:ext>
              </a:extLst>
            </p:cNvPr>
            <p:cNvSpPr/>
            <p:nvPr/>
          </p:nvSpPr>
          <p:spPr>
            <a:xfrm>
              <a:off x="2333799" y="8120923"/>
              <a:ext cx="1165272" cy="34997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1. Phylum</a:t>
              </a:r>
              <a:endParaRPr lang="zh-CN" alt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1415B1C-1221-4A5D-9BE9-754D27909275}"/>
                </a:ext>
              </a:extLst>
            </p:cNvPr>
            <p:cNvSpPr/>
            <p:nvPr/>
          </p:nvSpPr>
          <p:spPr>
            <a:xfrm>
              <a:off x="1476275" y="7367974"/>
              <a:ext cx="2880320" cy="7560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Fungi composition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3DEB87B-43A3-448E-8C03-30702E5EF6E1}"/>
                </a:ext>
              </a:extLst>
            </p:cNvPr>
            <p:cNvSpPr/>
            <p:nvPr/>
          </p:nvSpPr>
          <p:spPr>
            <a:xfrm>
              <a:off x="2333799" y="8456128"/>
              <a:ext cx="1165272" cy="3316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2. Species</a:t>
              </a:r>
              <a:endParaRPr lang="zh-CN" alt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A69B0B2-134F-4191-8B53-F585B7651309}"/>
              </a:ext>
            </a:extLst>
          </p:cNvPr>
          <p:cNvGrpSpPr/>
          <p:nvPr/>
        </p:nvGrpSpPr>
        <p:grpSpPr>
          <a:xfrm>
            <a:off x="1445716" y="4747060"/>
            <a:ext cx="2918440" cy="2100571"/>
            <a:chOff x="1445716" y="5248667"/>
            <a:chExt cx="2918440" cy="21005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56A022-1C4B-4734-8942-0D64B360F3CD}"/>
                </a:ext>
              </a:extLst>
            </p:cNvPr>
            <p:cNvSpPr/>
            <p:nvPr/>
          </p:nvSpPr>
          <p:spPr>
            <a:xfrm>
              <a:off x="2066334" y="6001616"/>
              <a:ext cx="1639084" cy="3316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1. PCOA</a:t>
              </a:r>
              <a:endParaRPr lang="zh-CN" alt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C0B269-C3B3-4BF5-8949-8848A3EAD86B}"/>
                </a:ext>
              </a:extLst>
            </p:cNvPr>
            <p:cNvSpPr/>
            <p:nvPr/>
          </p:nvSpPr>
          <p:spPr>
            <a:xfrm>
              <a:off x="1848332" y="6333263"/>
              <a:ext cx="2075088" cy="3316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2. t-SNE/ CCA/ RDA</a:t>
              </a:r>
              <a:endParaRPr lang="zh-CN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2DDEBB-E158-41FC-9C57-730586A53756}"/>
                </a:ext>
              </a:extLst>
            </p:cNvPr>
            <p:cNvSpPr/>
            <p:nvPr/>
          </p:nvSpPr>
          <p:spPr>
            <a:xfrm>
              <a:off x="1445716" y="5248667"/>
              <a:ext cx="2880320" cy="7560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Fungi beta diversity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91D514F-31BE-45F4-AB70-101FD5DBFBAA}"/>
                </a:ext>
              </a:extLst>
            </p:cNvPr>
            <p:cNvSpPr/>
            <p:nvPr/>
          </p:nvSpPr>
          <p:spPr>
            <a:xfrm>
              <a:off x="1468714" y="6668468"/>
              <a:ext cx="2895442" cy="6807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3. PCA contribution </a:t>
              </a:r>
            </a:p>
            <a:p>
              <a:pPr algn="ctr"/>
              <a:r>
                <a:rPr lang="en-US" altLang="zh-CN" dirty="0"/>
                <a:t>[stages/ cohorts/ clinical info]</a:t>
              </a:r>
              <a:endParaRPr lang="zh-CN" altLang="en-US" dirty="0"/>
            </a:p>
          </p:txBody>
        </p:sp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68AD3593-107F-4528-A63F-95326AAD9D30}"/>
              </a:ext>
            </a:extLst>
          </p:cNvPr>
          <p:cNvCxnSpPr>
            <a:stCxn id="67" idx="2"/>
            <a:endCxn id="3" idx="0"/>
          </p:cNvCxnSpPr>
          <p:nvPr/>
        </p:nvCxnSpPr>
        <p:spPr>
          <a:xfrm rot="5400000">
            <a:off x="5610760" y="-370507"/>
            <a:ext cx="479027" cy="586767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5E985D8-B4A1-42B1-BADF-E2CDF5F1F9E7}"/>
              </a:ext>
            </a:extLst>
          </p:cNvPr>
          <p:cNvCxnSpPr>
            <a:stCxn id="67" idx="2"/>
            <a:endCxn id="46" idx="0"/>
          </p:cNvCxnSpPr>
          <p:nvPr/>
        </p:nvCxnSpPr>
        <p:spPr>
          <a:xfrm rot="16200000" flipH="1">
            <a:off x="11536738" y="-428810"/>
            <a:ext cx="479027" cy="598428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AD3F7EF-D820-4EE5-967A-136A4D3D4CD7}"/>
              </a:ext>
            </a:extLst>
          </p:cNvPr>
          <p:cNvCxnSpPr>
            <a:stCxn id="67" idx="2"/>
            <a:endCxn id="28" idx="0"/>
          </p:cNvCxnSpPr>
          <p:nvPr/>
        </p:nvCxnSpPr>
        <p:spPr>
          <a:xfrm>
            <a:off x="8784111" y="2323818"/>
            <a:ext cx="1" cy="485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76D8861-D548-411B-950A-B66FA92E222D}"/>
              </a:ext>
            </a:extLst>
          </p:cNvPr>
          <p:cNvCxnSpPr>
            <a:stCxn id="28" idx="2"/>
            <a:endCxn id="56" idx="0"/>
          </p:cNvCxnSpPr>
          <p:nvPr/>
        </p:nvCxnSpPr>
        <p:spPr>
          <a:xfrm>
            <a:off x="8784112" y="4771789"/>
            <a:ext cx="99" cy="351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1463DAA-F0E4-4C26-990D-65C46FD65234}"/>
              </a:ext>
            </a:extLst>
          </p:cNvPr>
          <p:cNvSpPr txBox="1"/>
          <p:nvPr/>
        </p:nvSpPr>
        <p:spPr>
          <a:xfrm>
            <a:off x="180792" y="8842314"/>
            <a:ext cx="55492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 Fungi profiles: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Alpha </a:t>
            </a:r>
            <a:r>
              <a:rPr lang="zh-CN" altLang="en-US" sz="1400" dirty="0"/>
              <a:t>多样性，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绘制小提琴图，根据不同的</a:t>
            </a:r>
            <a:r>
              <a:rPr lang="en-US" altLang="zh-CN" sz="1400" dirty="0"/>
              <a:t>stages</a:t>
            </a:r>
            <a:r>
              <a:rPr lang="zh-CN" altLang="en-US" sz="1400" dirty="0"/>
              <a:t>分组，可以包含所有的</a:t>
            </a:r>
            <a:r>
              <a:rPr lang="en-US" altLang="zh-CN" sz="1400" dirty="0"/>
              <a:t>features</a:t>
            </a:r>
            <a:r>
              <a:rPr lang="zh-CN" altLang="en-US" sz="1400" dirty="0"/>
              <a:t>， 也可以去掉一些</a:t>
            </a:r>
            <a:r>
              <a:rPr lang="en-US" altLang="zh-CN" sz="1400" dirty="0"/>
              <a:t>0</a:t>
            </a:r>
            <a:r>
              <a:rPr lang="zh-CN" altLang="en-US" sz="1400" dirty="0"/>
              <a:t>过多的</a:t>
            </a:r>
            <a:r>
              <a:rPr lang="en-US" altLang="zh-CN" sz="1400" dirty="0"/>
              <a:t>features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400" dirty="0"/>
              <a:t>Alpha </a:t>
            </a:r>
            <a:r>
              <a:rPr lang="zh-CN" altLang="en-US" sz="1400" dirty="0"/>
              <a:t>多样性，把每个</a:t>
            </a:r>
            <a:r>
              <a:rPr lang="en-US" altLang="zh-CN" sz="1400" dirty="0"/>
              <a:t>cohort</a:t>
            </a:r>
            <a:r>
              <a:rPr lang="zh-CN" altLang="en-US" sz="1400" dirty="0"/>
              <a:t>的情况以点图 </a:t>
            </a:r>
            <a:r>
              <a:rPr lang="en-US" altLang="zh-CN" sz="1400" dirty="0"/>
              <a:t>+ Quarter </a:t>
            </a:r>
            <a:r>
              <a:rPr lang="zh-CN" altLang="en-US" sz="1400" dirty="0"/>
              <a:t>的形式添加到小提琴中。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画一个回归，看看</a:t>
            </a:r>
            <a:r>
              <a:rPr lang="en-US" altLang="zh-CN" sz="1400" dirty="0"/>
              <a:t>fungi</a:t>
            </a:r>
            <a:r>
              <a:rPr lang="zh-CN" altLang="en-US" sz="1400" dirty="0"/>
              <a:t>和</a:t>
            </a:r>
            <a:r>
              <a:rPr lang="en-US" altLang="zh-CN" sz="1400" dirty="0"/>
              <a:t>bac</a:t>
            </a:r>
            <a:r>
              <a:rPr lang="zh-CN" altLang="en-US" sz="1400" dirty="0"/>
              <a:t>的</a:t>
            </a:r>
            <a:r>
              <a:rPr lang="en-US" altLang="zh-CN" sz="1400" dirty="0"/>
              <a:t>alpha diversity</a:t>
            </a:r>
            <a:r>
              <a:rPr lang="zh-CN" altLang="en-US" sz="1400" dirty="0"/>
              <a:t>的相关性情况，是否共增或者共减。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通过</a:t>
            </a:r>
            <a:r>
              <a:rPr lang="en-US" altLang="zh-CN" sz="1400" dirty="0"/>
              <a:t>AJCC/</a:t>
            </a:r>
            <a:r>
              <a:rPr lang="zh-CN" altLang="en-US" sz="1400" dirty="0"/>
              <a:t> 性别分组，去绘制</a:t>
            </a:r>
            <a:r>
              <a:rPr lang="en-US" altLang="zh-CN" sz="1400" dirty="0"/>
              <a:t>alpha </a:t>
            </a:r>
            <a:r>
              <a:rPr lang="zh-CN" altLang="en-US" sz="1400" dirty="0"/>
              <a:t>多样性图，也可以画和</a:t>
            </a:r>
            <a:r>
              <a:rPr lang="en-US" altLang="zh-CN" sz="1400" dirty="0"/>
              <a:t>BMI</a:t>
            </a:r>
            <a:r>
              <a:rPr lang="zh-CN" altLang="en-US" sz="1400" dirty="0"/>
              <a:t>的相关性。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Beta </a:t>
            </a:r>
            <a:r>
              <a:rPr lang="zh-CN" altLang="en-US" sz="1400" dirty="0"/>
              <a:t>多样性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非监督聚类，</a:t>
            </a:r>
            <a:r>
              <a:rPr lang="en-US" altLang="zh-CN" sz="1400" dirty="0"/>
              <a:t>PCoA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监督性聚类， </a:t>
            </a:r>
            <a:r>
              <a:rPr lang="en-US" altLang="zh-CN" sz="1400" dirty="0"/>
              <a:t>t-SNE/</a:t>
            </a:r>
            <a:r>
              <a:rPr lang="zh-CN" altLang="en-US" sz="1400" dirty="0"/>
              <a:t> </a:t>
            </a:r>
            <a:r>
              <a:rPr lang="en-US" altLang="zh-CN" sz="1400" dirty="0"/>
              <a:t>CCA/ RDA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根据</a:t>
            </a:r>
            <a:r>
              <a:rPr lang="en-US" altLang="zh-CN" sz="1400" dirty="0"/>
              <a:t>stages/ cohorts/ </a:t>
            </a:r>
            <a:r>
              <a:rPr lang="zh-CN" altLang="en-US" sz="1400" dirty="0"/>
              <a:t>或者其他</a:t>
            </a:r>
            <a:r>
              <a:rPr lang="en-US" altLang="zh-CN" sz="1400" dirty="0"/>
              <a:t>clinic</a:t>
            </a:r>
            <a:r>
              <a:rPr lang="zh-CN" altLang="en-US" sz="1400" dirty="0"/>
              <a:t>的信息去看看他们在每个</a:t>
            </a:r>
            <a:r>
              <a:rPr lang="en-US" altLang="zh-CN" sz="1400" dirty="0"/>
              <a:t>PCoA</a:t>
            </a:r>
            <a:r>
              <a:rPr lang="zh-CN" altLang="en-US" sz="1400" dirty="0"/>
              <a:t>中的贡献是怎么样的 </a:t>
            </a:r>
            <a:r>
              <a:rPr lang="en-US" altLang="zh-CN" sz="1400" dirty="0"/>
              <a:t>[</a:t>
            </a:r>
            <a:r>
              <a:rPr lang="zh-CN" altLang="en-US" sz="1400" dirty="0"/>
              <a:t>参考</a:t>
            </a:r>
            <a:r>
              <a:rPr lang="en-US" altLang="zh-CN" sz="1400" dirty="0"/>
              <a:t>cell</a:t>
            </a:r>
            <a:r>
              <a:rPr lang="zh-CN" altLang="en-US" sz="1400" dirty="0"/>
              <a:t>那篇文章</a:t>
            </a:r>
            <a:r>
              <a:rPr lang="en-US" altLang="zh-CN" sz="1400" dirty="0"/>
              <a:t>]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真菌的组成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从不同的</a:t>
            </a:r>
            <a:r>
              <a:rPr lang="en-US" altLang="zh-CN" sz="1400" dirty="0"/>
              <a:t>level</a:t>
            </a:r>
            <a:r>
              <a:rPr lang="zh-CN" altLang="en-US" sz="1400" dirty="0"/>
              <a:t>去看（</a:t>
            </a:r>
            <a:r>
              <a:rPr lang="en-US" altLang="zh-CN" sz="1400" dirty="0"/>
              <a:t>phylum</a:t>
            </a:r>
            <a:r>
              <a:rPr lang="zh-CN" altLang="en-US" sz="1400" dirty="0"/>
              <a:t>和</a:t>
            </a:r>
            <a:r>
              <a:rPr lang="en-US" altLang="zh-CN" sz="1400" dirty="0"/>
              <a:t>species</a:t>
            </a:r>
            <a:r>
              <a:rPr lang="zh-CN" altLang="en-US" sz="1400" dirty="0"/>
              <a:t>），画堆积直方图，对数据进行拟合（参考</a:t>
            </a:r>
            <a:r>
              <a:rPr lang="en-US" altLang="zh-CN" sz="1400" dirty="0"/>
              <a:t>Wilson</a:t>
            </a:r>
            <a:r>
              <a:rPr lang="zh-CN" altLang="en-US" sz="1400" dirty="0"/>
              <a:t>和长安他们文章）</a:t>
            </a:r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真菌的比例在不同的</a:t>
            </a:r>
            <a:r>
              <a:rPr lang="en-US" altLang="zh-CN" sz="1400" dirty="0"/>
              <a:t>samples</a:t>
            </a:r>
            <a:r>
              <a:rPr lang="zh-CN" altLang="en-US" sz="1400" dirty="0"/>
              <a:t>、</a:t>
            </a:r>
            <a:r>
              <a:rPr lang="en-US" altLang="zh-CN" sz="1400" dirty="0"/>
              <a:t>stages</a:t>
            </a:r>
            <a:r>
              <a:rPr lang="zh-CN" altLang="en-US" sz="1400" dirty="0"/>
              <a:t>中的分布，画直方图，也可以做一个线性拟合。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5E42F9-792E-458C-A7A3-DF48A1139E5D}"/>
              </a:ext>
            </a:extLst>
          </p:cNvPr>
          <p:cNvSpPr txBox="1"/>
          <p:nvPr/>
        </p:nvSpPr>
        <p:spPr>
          <a:xfrm>
            <a:off x="6009507" y="7007822"/>
            <a:ext cx="55492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2. Meta-analysis significant fungi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把阈值放宽，挑选出所有有相同</a:t>
            </a:r>
            <a:r>
              <a:rPr lang="en-US" altLang="zh-CN" sz="1400" dirty="0"/>
              <a:t>trend (</a:t>
            </a:r>
            <a:r>
              <a:rPr lang="zh-CN" altLang="en-US" sz="1400" dirty="0"/>
              <a:t>≥ </a:t>
            </a:r>
            <a:r>
              <a:rPr lang="en-US" altLang="zh-CN" sz="1400" dirty="0"/>
              <a:t>7)</a:t>
            </a:r>
            <a:r>
              <a:rPr lang="zh-CN" altLang="en-US" sz="1400" dirty="0"/>
              <a:t>的</a:t>
            </a:r>
            <a:r>
              <a:rPr lang="en-US" altLang="zh-CN" sz="1400" dirty="0"/>
              <a:t>features</a:t>
            </a:r>
            <a:r>
              <a:rPr lang="zh-CN" altLang="en-US" sz="1400" dirty="0"/>
              <a:t>， 画分布直方图，分方向。</a:t>
            </a:r>
            <a:r>
              <a:rPr lang="en-US" altLang="zh-CN" sz="1400" dirty="0"/>
              <a:t>[</a:t>
            </a:r>
            <a:r>
              <a:rPr lang="zh-CN" altLang="en-US" sz="1400" dirty="0"/>
              <a:t>绘制柱状图，加个横线分开</a:t>
            </a:r>
            <a:r>
              <a:rPr lang="en-US" altLang="zh-CN" sz="1400" dirty="0"/>
              <a:t>]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根据</a:t>
            </a:r>
            <a:r>
              <a:rPr lang="en-US" altLang="zh-CN" sz="1400" dirty="0"/>
              <a:t>Wilcoxon rank test</a:t>
            </a:r>
            <a:r>
              <a:rPr lang="zh-CN" altLang="en-US" sz="1400" dirty="0"/>
              <a:t>再去筛选 </a:t>
            </a:r>
            <a:r>
              <a:rPr lang="en-US" altLang="zh-CN" sz="1400" dirty="0"/>
              <a:t>p value </a:t>
            </a:r>
            <a:r>
              <a:rPr lang="zh-CN" altLang="en-US" sz="1400" dirty="0"/>
              <a:t>。</a:t>
            </a:r>
            <a:r>
              <a:rPr lang="en-US" altLang="zh-CN" sz="1400" dirty="0"/>
              <a:t>[cohort</a:t>
            </a:r>
            <a:r>
              <a:rPr lang="zh-CN" altLang="en-US" sz="1400" dirty="0"/>
              <a:t>的热图，</a:t>
            </a:r>
            <a:r>
              <a:rPr lang="en-US" altLang="zh-CN" sz="1400" dirty="0"/>
              <a:t>p-value + CTRL + CRC]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400" dirty="0"/>
              <a:t>最后卡一个</a:t>
            </a:r>
            <a:r>
              <a:rPr lang="en-US" altLang="zh-CN" sz="1400" dirty="0"/>
              <a:t>|log</a:t>
            </a:r>
            <a:r>
              <a:rPr lang="en-US" altLang="zh-CN" sz="1400" baseline="-25000" dirty="0"/>
              <a:t>2</a:t>
            </a:r>
            <a:r>
              <a:rPr lang="en-US" altLang="zh-CN" sz="1400" dirty="0"/>
              <a:t>FC|  </a:t>
            </a:r>
            <a:r>
              <a:rPr lang="zh-CN" altLang="en-US" sz="1400" dirty="0"/>
              <a:t>≥ </a:t>
            </a:r>
            <a:r>
              <a:rPr lang="en-US" altLang="zh-CN" sz="1400" dirty="0"/>
              <a:t>0.5</a:t>
            </a:r>
            <a:r>
              <a:rPr lang="zh-CN" altLang="en-US" sz="1400" dirty="0"/>
              <a:t>的阈值，筛选得到最终的结果。</a:t>
            </a:r>
            <a:r>
              <a:rPr lang="en-US" altLang="zh-CN" sz="1400" dirty="0"/>
              <a:t>[</a:t>
            </a:r>
            <a:r>
              <a:rPr lang="zh-CN" altLang="en-US" sz="1400" dirty="0"/>
              <a:t>小提琴图</a:t>
            </a:r>
            <a:r>
              <a:rPr lang="en-US" altLang="zh-CN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053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31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roup 516">
            <a:extLst>
              <a:ext uri="{FF2B5EF4-FFF2-40B4-BE49-F238E27FC236}">
                <a16:creationId xmlns:a16="http://schemas.microsoft.com/office/drawing/2014/main" id="{C1BA74FE-4FC0-48C4-A3BB-6B319AECE9E2}"/>
              </a:ext>
            </a:extLst>
          </p:cNvPr>
          <p:cNvGrpSpPr/>
          <p:nvPr/>
        </p:nvGrpSpPr>
        <p:grpSpPr>
          <a:xfrm>
            <a:off x="432139" y="805161"/>
            <a:ext cx="16958745" cy="8159206"/>
            <a:chOff x="753814" y="495860"/>
            <a:chExt cx="15482975" cy="8159206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C3D556F1-F2AE-4195-B47C-FB5AADF4C3FC}"/>
                </a:ext>
              </a:extLst>
            </p:cNvPr>
            <p:cNvGrpSpPr/>
            <p:nvPr/>
          </p:nvGrpSpPr>
          <p:grpSpPr>
            <a:xfrm>
              <a:off x="753814" y="495860"/>
              <a:ext cx="15482975" cy="7391847"/>
              <a:chOff x="621229" y="495860"/>
              <a:chExt cx="10106940" cy="7391847"/>
            </a:xfrm>
          </p:grpSpPr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7E9AE9D7-7FAC-4B54-9E46-381B0D6EFF75}"/>
                  </a:ext>
                </a:extLst>
              </p:cNvPr>
              <p:cNvGrpSpPr/>
              <p:nvPr/>
            </p:nvGrpSpPr>
            <p:grpSpPr>
              <a:xfrm>
                <a:off x="1014294" y="1321099"/>
                <a:ext cx="9713875" cy="6566608"/>
                <a:chOff x="379688" y="650845"/>
                <a:chExt cx="8088734" cy="5237039"/>
              </a:xfrm>
            </p:grpSpPr>
            <p:sp>
              <p:nvSpPr>
                <p:cNvPr id="155" name="object 9">
                  <a:extLst>
                    <a:ext uri="{FF2B5EF4-FFF2-40B4-BE49-F238E27FC236}">
                      <a16:creationId xmlns:a16="http://schemas.microsoft.com/office/drawing/2014/main" id="{4B6FDBD2-9E1C-4487-AB22-46604CF09DF3}"/>
                    </a:ext>
                  </a:extLst>
                </p:cNvPr>
                <p:cNvSpPr/>
                <p:nvPr/>
              </p:nvSpPr>
              <p:spPr>
                <a:xfrm>
                  <a:off x="1166113" y="5468111"/>
                  <a:ext cx="71780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8040">
                      <a:moveTo>
                        <a:pt x="0" y="0"/>
                      </a:moveTo>
                      <a:lnTo>
                        <a:pt x="7177532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56" name="object 10">
                  <a:extLst>
                    <a:ext uri="{FF2B5EF4-FFF2-40B4-BE49-F238E27FC236}">
                      <a16:creationId xmlns:a16="http://schemas.microsoft.com/office/drawing/2014/main" id="{C8A67519-86CF-4FD1-A13F-6F32598DA966}"/>
                    </a:ext>
                  </a:extLst>
                </p:cNvPr>
                <p:cNvSpPr/>
                <p:nvPr/>
              </p:nvSpPr>
              <p:spPr>
                <a:xfrm>
                  <a:off x="1166113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57" name="object 11">
                  <a:extLst>
                    <a:ext uri="{FF2B5EF4-FFF2-40B4-BE49-F238E27FC236}">
                      <a16:creationId xmlns:a16="http://schemas.microsoft.com/office/drawing/2014/main" id="{A315E643-ABF3-461B-A330-D56DFEBE34BC}"/>
                    </a:ext>
                  </a:extLst>
                </p:cNvPr>
                <p:cNvSpPr/>
                <p:nvPr/>
              </p:nvSpPr>
              <p:spPr>
                <a:xfrm>
                  <a:off x="236232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58" name="object 12">
                  <a:extLst>
                    <a:ext uri="{FF2B5EF4-FFF2-40B4-BE49-F238E27FC236}">
                      <a16:creationId xmlns:a16="http://schemas.microsoft.com/office/drawing/2014/main" id="{3F351366-30C1-4419-8711-342BD81F32CC}"/>
                    </a:ext>
                  </a:extLst>
                </p:cNvPr>
                <p:cNvSpPr/>
                <p:nvPr/>
              </p:nvSpPr>
              <p:spPr>
                <a:xfrm>
                  <a:off x="35586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59" name="object 13">
                  <a:extLst>
                    <a:ext uri="{FF2B5EF4-FFF2-40B4-BE49-F238E27FC236}">
                      <a16:creationId xmlns:a16="http://schemas.microsoft.com/office/drawing/2014/main" id="{A94B8D30-DDEE-46D0-9B4F-7219BC7678D2}"/>
                    </a:ext>
                  </a:extLst>
                </p:cNvPr>
                <p:cNvSpPr/>
                <p:nvPr/>
              </p:nvSpPr>
              <p:spPr>
                <a:xfrm>
                  <a:off x="4754879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60" name="object 14">
                  <a:extLst>
                    <a:ext uri="{FF2B5EF4-FFF2-40B4-BE49-F238E27FC236}">
                      <a16:creationId xmlns:a16="http://schemas.microsoft.com/office/drawing/2014/main" id="{4940268E-2F51-471A-BA09-31651196BAD3}"/>
                    </a:ext>
                  </a:extLst>
                </p:cNvPr>
                <p:cNvSpPr/>
                <p:nvPr/>
              </p:nvSpPr>
              <p:spPr>
                <a:xfrm>
                  <a:off x="5951092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61" name="object 15">
                  <a:extLst>
                    <a:ext uri="{FF2B5EF4-FFF2-40B4-BE49-F238E27FC236}">
                      <a16:creationId xmlns:a16="http://schemas.microsoft.com/office/drawing/2014/main" id="{330C9726-4910-418B-81D2-928500A15EE8}"/>
                    </a:ext>
                  </a:extLst>
                </p:cNvPr>
                <p:cNvSpPr/>
                <p:nvPr/>
              </p:nvSpPr>
              <p:spPr>
                <a:xfrm>
                  <a:off x="7147432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62" name="object 16">
                  <a:extLst>
                    <a:ext uri="{FF2B5EF4-FFF2-40B4-BE49-F238E27FC236}">
                      <a16:creationId xmlns:a16="http://schemas.microsoft.com/office/drawing/2014/main" id="{57BFE050-5536-4F7B-B577-B7F3CA0FC6A8}"/>
                    </a:ext>
                  </a:extLst>
                </p:cNvPr>
                <p:cNvSpPr/>
                <p:nvPr/>
              </p:nvSpPr>
              <p:spPr>
                <a:xfrm>
                  <a:off x="83436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63" name="object 17">
                  <a:extLst>
                    <a:ext uri="{FF2B5EF4-FFF2-40B4-BE49-F238E27FC236}">
                      <a16:creationId xmlns:a16="http://schemas.microsoft.com/office/drawing/2014/main" id="{866712C8-5A6C-4096-8BE5-C326147B5173}"/>
                    </a:ext>
                  </a:extLst>
                </p:cNvPr>
                <p:cNvSpPr txBox="1"/>
                <p:nvPr/>
              </p:nvSpPr>
              <p:spPr>
                <a:xfrm>
                  <a:off x="1066545" y="5632196"/>
                  <a:ext cx="458470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−6</a:t>
                  </a:r>
                </a:p>
              </p:txBody>
            </p:sp>
            <p:sp>
              <p:nvSpPr>
                <p:cNvPr id="164" name="object 18">
                  <a:extLst>
                    <a:ext uri="{FF2B5EF4-FFF2-40B4-BE49-F238E27FC236}">
                      <a16:creationId xmlns:a16="http://schemas.microsoft.com/office/drawing/2014/main" id="{22965355-2CF0-4123-A0BE-9A97AA65F3B8}"/>
                    </a:ext>
                  </a:extLst>
                </p:cNvPr>
                <p:cNvSpPr txBox="1"/>
                <p:nvPr/>
              </p:nvSpPr>
              <p:spPr>
                <a:xfrm>
                  <a:off x="2262758" y="5632196"/>
                  <a:ext cx="338834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−5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65" name="object 19">
                  <a:extLst>
                    <a:ext uri="{FF2B5EF4-FFF2-40B4-BE49-F238E27FC236}">
                      <a16:creationId xmlns:a16="http://schemas.microsoft.com/office/drawing/2014/main" id="{D4CEF727-24FE-42A0-835C-DE84E53019D1}"/>
                    </a:ext>
                  </a:extLst>
                </p:cNvPr>
                <p:cNvSpPr txBox="1"/>
                <p:nvPr/>
              </p:nvSpPr>
              <p:spPr>
                <a:xfrm>
                  <a:off x="3459097" y="5632196"/>
                  <a:ext cx="338834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−4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66" name="object 20">
                  <a:extLst>
                    <a:ext uri="{FF2B5EF4-FFF2-40B4-BE49-F238E27FC236}">
                      <a16:creationId xmlns:a16="http://schemas.microsoft.com/office/drawing/2014/main" id="{C5920D9F-30DF-4EA8-BA54-788BE7DF06EE}"/>
                    </a:ext>
                  </a:extLst>
                </p:cNvPr>
                <p:cNvSpPr txBox="1"/>
                <p:nvPr/>
              </p:nvSpPr>
              <p:spPr>
                <a:xfrm>
                  <a:off x="4655310" y="5632196"/>
                  <a:ext cx="338834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−3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67" name="object 21">
                  <a:extLst>
                    <a:ext uri="{FF2B5EF4-FFF2-40B4-BE49-F238E27FC236}">
                      <a16:creationId xmlns:a16="http://schemas.microsoft.com/office/drawing/2014/main" id="{A808D3C9-385F-44CB-9E9B-850F2701D94D}"/>
                    </a:ext>
                  </a:extLst>
                </p:cNvPr>
                <p:cNvSpPr txBox="1"/>
                <p:nvPr/>
              </p:nvSpPr>
              <p:spPr>
                <a:xfrm>
                  <a:off x="5851524" y="5632196"/>
                  <a:ext cx="338834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−2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68" name="object 22">
                  <a:extLst>
                    <a:ext uri="{FF2B5EF4-FFF2-40B4-BE49-F238E27FC236}">
                      <a16:creationId xmlns:a16="http://schemas.microsoft.com/office/drawing/2014/main" id="{B945B6B7-ABB8-4699-8A0C-096EFD4258F7}"/>
                    </a:ext>
                  </a:extLst>
                </p:cNvPr>
                <p:cNvSpPr txBox="1"/>
                <p:nvPr/>
              </p:nvSpPr>
              <p:spPr>
                <a:xfrm>
                  <a:off x="7047864" y="5632196"/>
                  <a:ext cx="338834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−1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69" name="object 23">
                  <a:extLst>
                    <a:ext uri="{FF2B5EF4-FFF2-40B4-BE49-F238E27FC236}">
                      <a16:creationId xmlns:a16="http://schemas.microsoft.com/office/drawing/2014/main" id="{675BB5E1-B099-4082-AC65-D77D5C188D27}"/>
                    </a:ext>
                  </a:extLst>
                </p:cNvPr>
                <p:cNvSpPr txBox="1"/>
                <p:nvPr/>
              </p:nvSpPr>
              <p:spPr>
                <a:xfrm>
                  <a:off x="8288528" y="5632196"/>
                  <a:ext cx="110489" cy="255688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dirty="0">
                      <a:latin typeface="Arial"/>
                      <a:cs typeface="Arial"/>
                    </a:rPr>
                    <a:t>0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70" name="object 24">
                  <a:extLst>
                    <a:ext uri="{FF2B5EF4-FFF2-40B4-BE49-F238E27FC236}">
                      <a16:creationId xmlns:a16="http://schemas.microsoft.com/office/drawing/2014/main" id="{67060C26-86CE-4381-B8F2-E8FC637E47E7}"/>
                    </a:ext>
                  </a:extLst>
                </p:cNvPr>
                <p:cNvSpPr/>
                <p:nvPr/>
              </p:nvSpPr>
              <p:spPr>
                <a:xfrm>
                  <a:off x="749808" y="1031113"/>
                  <a:ext cx="0" cy="4262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62755">
                      <a:moveTo>
                        <a:pt x="0" y="4262247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1" name="object 25">
                  <a:extLst>
                    <a:ext uri="{FF2B5EF4-FFF2-40B4-BE49-F238E27FC236}">
                      <a16:creationId xmlns:a16="http://schemas.microsoft.com/office/drawing/2014/main" id="{B02F2244-ED68-4566-A13E-30907555BEA9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2" name="object 26">
                  <a:extLst>
                    <a:ext uri="{FF2B5EF4-FFF2-40B4-BE49-F238E27FC236}">
                      <a16:creationId xmlns:a16="http://schemas.microsoft.com/office/drawing/2014/main" id="{55B611E5-75E5-4C91-8F24-0A9A35A10C73}"/>
                    </a:ext>
                  </a:extLst>
                </p:cNvPr>
                <p:cNvSpPr/>
                <p:nvPr/>
              </p:nvSpPr>
              <p:spPr>
                <a:xfrm>
                  <a:off x="658368" y="422782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3" name="object 27">
                  <a:extLst>
                    <a:ext uri="{FF2B5EF4-FFF2-40B4-BE49-F238E27FC236}">
                      <a16:creationId xmlns:a16="http://schemas.microsoft.com/office/drawing/2014/main" id="{E35EB62B-C2CD-4A64-818E-5360F26E6E8B}"/>
                    </a:ext>
                  </a:extLst>
                </p:cNvPr>
                <p:cNvSpPr/>
                <p:nvPr/>
              </p:nvSpPr>
              <p:spPr>
                <a:xfrm>
                  <a:off x="658368" y="3162300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4" name="object 28">
                  <a:extLst>
                    <a:ext uri="{FF2B5EF4-FFF2-40B4-BE49-F238E27FC236}">
                      <a16:creationId xmlns:a16="http://schemas.microsoft.com/office/drawing/2014/main" id="{54C6EB2D-C985-4AF8-B54D-5BD81250AA91}"/>
                    </a:ext>
                  </a:extLst>
                </p:cNvPr>
                <p:cNvSpPr/>
                <p:nvPr/>
              </p:nvSpPr>
              <p:spPr>
                <a:xfrm>
                  <a:off x="658368" y="2096642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5" name="object 29">
                  <a:extLst>
                    <a:ext uri="{FF2B5EF4-FFF2-40B4-BE49-F238E27FC236}">
                      <a16:creationId xmlns:a16="http://schemas.microsoft.com/office/drawing/2014/main" id="{247EBDBB-4B41-4758-92CF-353F53B01279}"/>
                    </a:ext>
                  </a:extLst>
                </p:cNvPr>
                <p:cNvSpPr/>
                <p:nvPr/>
              </p:nvSpPr>
              <p:spPr>
                <a:xfrm>
                  <a:off x="658368" y="1031113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76" name="object 30">
                  <a:extLst>
                    <a:ext uri="{FF2B5EF4-FFF2-40B4-BE49-F238E27FC236}">
                      <a16:creationId xmlns:a16="http://schemas.microsoft.com/office/drawing/2014/main" id="{89E15083-A8E5-4B30-B9F3-65D30EFEFEFD}"/>
                    </a:ext>
                  </a:extLst>
                </p:cNvPr>
                <p:cNvSpPr txBox="1"/>
                <p:nvPr/>
              </p:nvSpPr>
              <p:spPr>
                <a:xfrm>
                  <a:off x="379688" y="5143461"/>
                  <a:ext cx="160766" cy="20534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2000" dirty="0">
                      <a:latin typeface="Arial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177" name="object 31">
                  <a:extLst>
                    <a:ext uri="{FF2B5EF4-FFF2-40B4-BE49-F238E27FC236}">
                      <a16:creationId xmlns:a16="http://schemas.microsoft.com/office/drawing/2014/main" id="{879F8CF2-C37F-4BF3-AA11-4EF522219683}"/>
                    </a:ext>
                  </a:extLst>
                </p:cNvPr>
                <p:cNvSpPr txBox="1"/>
                <p:nvPr/>
              </p:nvSpPr>
              <p:spPr>
                <a:xfrm>
                  <a:off x="379688" y="3962954"/>
                  <a:ext cx="160766" cy="362314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2000" dirty="0">
                      <a:latin typeface="Arial"/>
                      <a:cs typeface="Arial"/>
                    </a:rPr>
                    <a:t>50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78" name="object 32">
                  <a:extLst>
                    <a:ext uri="{FF2B5EF4-FFF2-40B4-BE49-F238E27FC236}">
                      <a16:creationId xmlns:a16="http://schemas.microsoft.com/office/drawing/2014/main" id="{C2D74C53-B408-4D74-893A-C60EE9313138}"/>
                    </a:ext>
                  </a:extLst>
                </p:cNvPr>
                <p:cNvSpPr txBox="1"/>
                <p:nvPr/>
              </p:nvSpPr>
              <p:spPr>
                <a:xfrm>
                  <a:off x="379688" y="2781905"/>
                  <a:ext cx="160766" cy="520457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2000" dirty="0">
                      <a:latin typeface="Arial"/>
                      <a:cs typeface="Arial"/>
                    </a:rPr>
                    <a:t>100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79" name="object 33">
                  <a:extLst>
                    <a:ext uri="{FF2B5EF4-FFF2-40B4-BE49-F238E27FC236}">
                      <a16:creationId xmlns:a16="http://schemas.microsoft.com/office/drawing/2014/main" id="{4B16D463-6736-41B6-98C9-742DF4E020C2}"/>
                    </a:ext>
                  </a:extLst>
                </p:cNvPr>
                <p:cNvSpPr txBox="1"/>
                <p:nvPr/>
              </p:nvSpPr>
              <p:spPr>
                <a:xfrm>
                  <a:off x="379688" y="1716374"/>
                  <a:ext cx="160766" cy="520457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2000" dirty="0">
                      <a:latin typeface="Arial"/>
                      <a:cs typeface="Arial"/>
                    </a:rPr>
                    <a:t>150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80" name="object 34">
                  <a:extLst>
                    <a:ext uri="{FF2B5EF4-FFF2-40B4-BE49-F238E27FC236}">
                      <a16:creationId xmlns:a16="http://schemas.microsoft.com/office/drawing/2014/main" id="{8C9988A1-50AA-4DDF-A59C-07D38A9F7067}"/>
                    </a:ext>
                  </a:extLst>
                </p:cNvPr>
                <p:cNvSpPr txBox="1"/>
                <p:nvPr/>
              </p:nvSpPr>
              <p:spPr>
                <a:xfrm>
                  <a:off x="379688" y="650845"/>
                  <a:ext cx="160766" cy="520457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2000" dirty="0">
                      <a:latin typeface="Arial"/>
                      <a:cs typeface="Arial"/>
                    </a:rPr>
                    <a:t>200</a:t>
                  </a:r>
                  <a:endParaRPr sz="2000">
                    <a:latin typeface="Arial"/>
                    <a:cs typeface="Arial"/>
                  </a:endParaRPr>
                </a:p>
              </p:txBody>
            </p:sp>
            <p:sp>
              <p:nvSpPr>
                <p:cNvPr id="181" name="object 35">
                  <a:extLst>
                    <a:ext uri="{FF2B5EF4-FFF2-40B4-BE49-F238E27FC236}">
                      <a16:creationId xmlns:a16="http://schemas.microsoft.com/office/drawing/2014/main" id="{A5341412-1BAD-46B1-857A-E4FB3278E1AC}"/>
                    </a:ext>
                  </a:extLst>
                </p:cNvPr>
                <p:cNvSpPr/>
                <p:nvPr/>
              </p:nvSpPr>
              <p:spPr>
                <a:xfrm>
                  <a:off x="1046480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1589">
                      <a:moveTo>
                        <a:pt x="0" y="21335"/>
                      </a:moveTo>
                      <a:lnTo>
                        <a:pt x="119634" y="21335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2" name="object 36">
                  <a:extLst>
                    <a:ext uri="{FF2B5EF4-FFF2-40B4-BE49-F238E27FC236}">
                      <a16:creationId xmlns:a16="http://schemas.microsoft.com/office/drawing/2014/main" id="{2D1EB78F-E9A3-455D-BC8E-0FE9284B05DE}"/>
                    </a:ext>
                  </a:extLst>
                </p:cNvPr>
                <p:cNvSpPr/>
                <p:nvPr/>
              </p:nvSpPr>
              <p:spPr>
                <a:xfrm>
                  <a:off x="1041717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0" h="31114">
                      <a:moveTo>
                        <a:pt x="0" y="30860"/>
                      </a:moveTo>
                      <a:lnTo>
                        <a:pt x="129159" y="30860"/>
                      </a:lnTo>
                      <a:lnTo>
                        <a:pt x="129159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3" name="object 37">
                  <a:extLst>
                    <a:ext uri="{FF2B5EF4-FFF2-40B4-BE49-F238E27FC236}">
                      <a16:creationId xmlns:a16="http://schemas.microsoft.com/office/drawing/2014/main" id="{BAED4DD2-8EEB-4645-AEB7-D110A9597750}"/>
                    </a:ext>
                  </a:extLst>
                </p:cNvPr>
                <p:cNvSpPr/>
                <p:nvPr/>
              </p:nvSpPr>
              <p:spPr>
                <a:xfrm>
                  <a:off x="116611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4" name="object 38">
                  <a:extLst>
                    <a:ext uri="{FF2B5EF4-FFF2-40B4-BE49-F238E27FC236}">
                      <a16:creationId xmlns:a16="http://schemas.microsoft.com/office/drawing/2014/main" id="{F32CD26C-6AD8-442A-AF26-D41BBE1739DE}"/>
                    </a:ext>
                  </a:extLst>
                </p:cNvPr>
                <p:cNvSpPr/>
                <p:nvPr/>
              </p:nvSpPr>
              <p:spPr>
                <a:xfrm>
                  <a:off x="116611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5" name="object 39">
                  <a:extLst>
                    <a:ext uri="{FF2B5EF4-FFF2-40B4-BE49-F238E27FC236}">
                      <a16:creationId xmlns:a16="http://schemas.microsoft.com/office/drawing/2014/main" id="{CED99889-2126-4FCF-8DDF-999F012D9E23}"/>
                    </a:ext>
                  </a:extLst>
                </p:cNvPr>
                <p:cNvSpPr/>
                <p:nvPr/>
              </p:nvSpPr>
              <p:spPr>
                <a:xfrm>
                  <a:off x="128574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6" name="object 40">
                  <a:extLst>
                    <a:ext uri="{FF2B5EF4-FFF2-40B4-BE49-F238E27FC236}">
                      <a16:creationId xmlns:a16="http://schemas.microsoft.com/office/drawing/2014/main" id="{6EFDDAC7-3D53-45FE-8412-7CE74856B761}"/>
                    </a:ext>
                  </a:extLst>
                </p:cNvPr>
                <p:cNvSpPr/>
                <p:nvPr/>
              </p:nvSpPr>
              <p:spPr>
                <a:xfrm>
                  <a:off x="128574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7" name="object 41">
                  <a:extLst>
                    <a:ext uri="{FF2B5EF4-FFF2-40B4-BE49-F238E27FC236}">
                      <a16:creationId xmlns:a16="http://schemas.microsoft.com/office/drawing/2014/main" id="{5506477D-58FA-425D-97D3-068B5418AF4B}"/>
                    </a:ext>
                  </a:extLst>
                </p:cNvPr>
                <p:cNvSpPr/>
                <p:nvPr/>
              </p:nvSpPr>
              <p:spPr>
                <a:xfrm>
                  <a:off x="140538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8" name="object 42">
                  <a:extLst>
                    <a:ext uri="{FF2B5EF4-FFF2-40B4-BE49-F238E27FC236}">
                      <a16:creationId xmlns:a16="http://schemas.microsoft.com/office/drawing/2014/main" id="{AF8C9524-806A-41CC-8C31-93631705F234}"/>
                    </a:ext>
                  </a:extLst>
                </p:cNvPr>
                <p:cNvSpPr/>
                <p:nvPr/>
              </p:nvSpPr>
              <p:spPr>
                <a:xfrm>
                  <a:off x="140538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89" name="object 43">
                  <a:extLst>
                    <a:ext uri="{FF2B5EF4-FFF2-40B4-BE49-F238E27FC236}">
                      <a16:creationId xmlns:a16="http://schemas.microsoft.com/office/drawing/2014/main" id="{3403682E-E17F-4C00-B7B6-AE77B6920984}"/>
                    </a:ext>
                  </a:extLst>
                </p:cNvPr>
                <p:cNvSpPr/>
                <p:nvPr/>
              </p:nvSpPr>
              <p:spPr>
                <a:xfrm>
                  <a:off x="1525016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4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0" name="object 44">
                  <a:extLst>
                    <a:ext uri="{FF2B5EF4-FFF2-40B4-BE49-F238E27FC236}">
                      <a16:creationId xmlns:a16="http://schemas.microsoft.com/office/drawing/2014/main" id="{CC7E8FCA-693A-481A-BD02-8C64ABE2447F}"/>
                    </a:ext>
                  </a:extLst>
                </p:cNvPr>
                <p:cNvSpPr/>
                <p:nvPr/>
              </p:nvSpPr>
              <p:spPr>
                <a:xfrm>
                  <a:off x="1525016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1" name="object 45">
                  <a:extLst>
                    <a:ext uri="{FF2B5EF4-FFF2-40B4-BE49-F238E27FC236}">
                      <a16:creationId xmlns:a16="http://schemas.microsoft.com/office/drawing/2014/main" id="{93AB6F76-0F29-4763-9185-D4D1D1860C84}"/>
                    </a:ext>
                  </a:extLst>
                </p:cNvPr>
                <p:cNvSpPr/>
                <p:nvPr/>
              </p:nvSpPr>
              <p:spPr>
                <a:xfrm>
                  <a:off x="1644650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1589">
                      <a:moveTo>
                        <a:pt x="0" y="21335"/>
                      </a:moveTo>
                      <a:lnTo>
                        <a:pt x="119633" y="21335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2" name="object 46">
                  <a:extLst>
                    <a:ext uri="{FF2B5EF4-FFF2-40B4-BE49-F238E27FC236}">
                      <a16:creationId xmlns:a16="http://schemas.microsoft.com/office/drawing/2014/main" id="{7477DFAC-8EE5-4987-87BA-249E8CE8F223}"/>
                    </a:ext>
                  </a:extLst>
                </p:cNvPr>
                <p:cNvSpPr/>
                <p:nvPr/>
              </p:nvSpPr>
              <p:spPr>
                <a:xfrm>
                  <a:off x="1639887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9" h="31114">
                      <a:moveTo>
                        <a:pt x="0" y="30860"/>
                      </a:moveTo>
                      <a:lnTo>
                        <a:pt x="129158" y="30860"/>
                      </a:lnTo>
                      <a:lnTo>
                        <a:pt x="129158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3" name="object 47">
                  <a:extLst>
                    <a:ext uri="{FF2B5EF4-FFF2-40B4-BE49-F238E27FC236}">
                      <a16:creationId xmlns:a16="http://schemas.microsoft.com/office/drawing/2014/main" id="{2C00B1D7-1F38-4023-BCB2-2D32547B5D09}"/>
                    </a:ext>
                  </a:extLst>
                </p:cNvPr>
                <p:cNvSpPr/>
                <p:nvPr/>
              </p:nvSpPr>
              <p:spPr>
                <a:xfrm>
                  <a:off x="176428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4" name="object 48">
                  <a:extLst>
                    <a:ext uri="{FF2B5EF4-FFF2-40B4-BE49-F238E27FC236}">
                      <a16:creationId xmlns:a16="http://schemas.microsoft.com/office/drawing/2014/main" id="{4CA19610-BDC3-44F7-BB61-568B3F5852DF}"/>
                    </a:ext>
                  </a:extLst>
                </p:cNvPr>
                <p:cNvSpPr/>
                <p:nvPr/>
              </p:nvSpPr>
              <p:spPr>
                <a:xfrm>
                  <a:off x="176428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5" name="object 49">
                  <a:extLst>
                    <a:ext uri="{FF2B5EF4-FFF2-40B4-BE49-F238E27FC236}">
                      <a16:creationId xmlns:a16="http://schemas.microsoft.com/office/drawing/2014/main" id="{865505CF-0C4A-4598-B0E4-4CE32A0341AA}"/>
                    </a:ext>
                  </a:extLst>
                </p:cNvPr>
                <p:cNvSpPr/>
                <p:nvPr/>
              </p:nvSpPr>
              <p:spPr>
                <a:xfrm>
                  <a:off x="188391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6" name="object 50">
                  <a:extLst>
                    <a:ext uri="{FF2B5EF4-FFF2-40B4-BE49-F238E27FC236}">
                      <a16:creationId xmlns:a16="http://schemas.microsoft.com/office/drawing/2014/main" id="{B1F9454F-6C11-4F3C-8296-C9D2021687A8}"/>
                    </a:ext>
                  </a:extLst>
                </p:cNvPr>
                <p:cNvSpPr/>
                <p:nvPr/>
              </p:nvSpPr>
              <p:spPr>
                <a:xfrm>
                  <a:off x="188391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7" name="object 51">
                  <a:extLst>
                    <a:ext uri="{FF2B5EF4-FFF2-40B4-BE49-F238E27FC236}">
                      <a16:creationId xmlns:a16="http://schemas.microsoft.com/office/drawing/2014/main" id="{60D0A95C-E8A6-4E86-89F6-45A4A167086A}"/>
                    </a:ext>
                  </a:extLst>
                </p:cNvPr>
                <p:cNvSpPr/>
                <p:nvPr/>
              </p:nvSpPr>
              <p:spPr>
                <a:xfrm>
                  <a:off x="2003425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8" name="object 52">
                  <a:extLst>
                    <a:ext uri="{FF2B5EF4-FFF2-40B4-BE49-F238E27FC236}">
                      <a16:creationId xmlns:a16="http://schemas.microsoft.com/office/drawing/2014/main" id="{ABAD7357-0A61-451E-8E24-F2E66C836298}"/>
                    </a:ext>
                  </a:extLst>
                </p:cNvPr>
                <p:cNvSpPr/>
                <p:nvPr/>
              </p:nvSpPr>
              <p:spPr>
                <a:xfrm>
                  <a:off x="2003425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199" name="object 53">
                  <a:extLst>
                    <a:ext uri="{FF2B5EF4-FFF2-40B4-BE49-F238E27FC236}">
                      <a16:creationId xmlns:a16="http://schemas.microsoft.com/office/drawing/2014/main" id="{F360FAFB-C847-4F47-BE39-2EB0BC42AA01}"/>
                    </a:ext>
                  </a:extLst>
                </p:cNvPr>
                <p:cNvSpPr/>
                <p:nvPr/>
              </p:nvSpPr>
              <p:spPr>
                <a:xfrm>
                  <a:off x="2123058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0" name="object 54">
                  <a:extLst>
                    <a:ext uri="{FF2B5EF4-FFF2-40B4-BE49-F238E27FC236}">
                      <a16:creationId xmlns:a16="http://schemas.microsoft.com/office/drawing/2014/main" id="{9AB65F34-9738-4CD9-AE6C-ECEE770B7F0D}"/>
                    </a:ext>
                  </a:extLst>
                </p:cNvPr>
                <p:cNvSpPr/>
                <p:nvPr/>
              </p:nvSpPr>
              <p:spPr>
                <a:xfrm>
                  <a:off x="2123058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1" name="object 55">
                  <a:extLst>
                    <a:ext uri="{FF2B5EF4-FFF2-40B4-BE49-F238E27FC236}">
                      <a16:creationId xmlns:a16="http://schemas.microsoft.com/office/drawing/2014/main" id="{ED5F3DC8-EFEF-4AF3-92CA-02761D73D23F}"/>
                    </a:ext>
                  </a:extLst>
                </p:cNvPr>
                <p:cNvSpPr/>
                <p:nvPr/>
              </p:nvSpPr>
              <p:spPr>
                <a:xfrm>
                  <a:off x="224269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2" name="object 56">
                  <a:extLst>
                    <a:ext uri="{FF2B5EF4-FFF2-40B4-BE49-F238E27FC236}">
                      <a16:creationId xmlns:a16="http://schemas.microsoft.com/office/drawing/2014/main" id="{C782D7C3-DB9C-4B4D-A07C-477707F4BA00}"/>
                    </a:ext>
                  </a:extLst>
                </p:cNvPr>
                <p:cNvSpPr/>
                <p:nvPr/>
              </p:nvSpPr>
              <p:spPr>
                <a:xfrm>
                  <a:off x="224269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3" name="object 57">
                  <a:extLst>
                    <a:ext uri="{FF2B5EF4-FFF2-40B4-BE49-F238E27FC236}">
                      <a16:creationId xmlns:a16="http://schemas.microsoft.com/office/drawing/2014/main" id="{DA6CA639-F28E-4539-8860-7F84DA0653D2}"/>
                    </a:ext>
                  </a:extLst>
                </p:cNvPr>
                <p:cNvSpPr/>
                <p:nvPr/>
              </p:nvSpPr>
              <p:spPr>
                <a:xfrm>
                  <a:off x="2362326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1589">
                      <a:moveTo>
                        <a:pt x="0" y="21335"/>
                      </a:moveTo>
                      <a:lnTo>
                        <a:pt x="119633" y="21335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4" name="object 58">
                  <a:extLst>
                    <a:ext uri="{FF2B5EF4-FFF2-40B4-BE49-F238E27FC236}">
                      <a16:creationId xmlns:a16="http://schemas.microsoft.com/office/drawing/2014/main" id="{8DCD20A2-038C-449F-B1D4-297087B0693C}"/>
                    </a:ext>
                  </a:extLst>
                </p:cNvPr>
                <p:cNvSpPr/>
                <p:nvPr/>
              </p:nvSpPr>
              <p:spPr>
                <a:xfrm>
                  <a:off x="2357564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9" h="31114">
                      <a:moveTo>
                        <a:pt x="0" y="30860"/>
                      </a:moveTo>
                      <a:lnTo>
                        <a:pt x="129158" y="30860"/>
                      </a:lnTo>
                      <a:lnTo>
                        <a:pt x="129158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5" name="object 59">
                  <a:extLst>
                    <a:ext uri="{FF2B5EF4-FFF2-40B4-BE49-F238E27FC236}">
                      <a16:creationId xmlns:a16="http://schemas.microsoft.com/office/drawing/2014/main" id="{8509F770-ED0A-4C34-89DC-AD6C9C371181}"/>
                    </a:ext>
                  </a:extLst>
                </p:cNvPr>
                <p:cNvSpPr/>
                <p:nvPr/>
              </p:nvSpPr>
              <p:spPr>
                <a:xfrm>
                  <a:off x="2481960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6" name="object 60">
                  <a:extLst>
                    <a:ext uri="{FF2B5EF4-FFF2-40B4-BE49-F238E27FC236}">
                      <a16:creationId xmlns:a16="http://schemas.microsoft.com/office/drawing/2014/main" id="{D4CD0E95-A608-4271-85D0-F47CD23E077C}"/>
                    </a:ext>
                  </a:extLst>
                </p:cNvPr>
                <p:cNvSpPr/>
                <p:nvPr/>
              </p:nvSpPr>
              <p:spPr>
                <a:xfrm>
                  <a:off x="2481960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7" name="object 61">
                  <a:extLst>
                    <a:ext uri="{FF2B5EF4-FFF2-40B4-BE49-F238E27FC236}">
                      <a16:creationId xmlns:a16="http://schemas.microsoft.com/office/drawing/2014/main" id="{590A30F2-92B0-4363-B18B-708B5BC099E3}"/>
                    </a:ext>
                  </a:extLst>
                </p:cNvPr>
                <p:cNvSpPr/>
                <p:nvPr/>
              </p:nvSpPr>
              <p:spPr>
                <a:xfrm>
                  <a:off x="2601595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8" name="object 62">
                  <a:extLst>
                    <a:ext uri="{FF2B5EF4-FFF2-40B4-BE49-F238E27FC236}">
                      <a16:creationId xmlns:a16="http://schemas.microsoft.com/office/drawing/2014/main" id="{5B32C430-0A5B-4629-B59D-87EE274A5A27}"/>
                    </a:ext>
                  </a:extLst>
                </p:cNvPr>
                <p:cNvSpPr/>
                <p:nvPr/>
              </p:nvSpPr>
              <p:spPr>
                <a:xfrm>
                  <a:off x="2601595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09" name="object 63">
                  <a:extLst>
                    <a:ext uri="{FF2B5EF4-FFF2-40B4-BE49-F238E27FC236}">
                      <a16:creationId xmlns:a16="http://schemas.microsoft.com/office/drawing/2014/main" id="{226E72ED-AD0E-4B27-8953-0853C8B59E0A}"/>
                    </a:ext>
                  </a:extLst>
                </p:cNvPr>
                <p:cNvSpPr/>
                <p:nvPr/>
              </p:nvSpPr>
              <p:spPr>
                <a:xfrm>
                  <a:off x="2721229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0" name="object 64">
                  <a:extLst>
                    <a:ext uri="{FF2B5EF4-FFF2-40B4-BE49-F238E27FC236}">
                      <a16:creationId xmlns:a16="http://schemas.microsoft.com/office/drawing/2014/main" id="{2DE5E82A-8A53-4255-9F4F-5872467EBF23}"/>
                    </a:ext>
                  </a:extLst>
                </p:cNvPr>
                <p:cNvSpPr/>
                <p:nvPr/>
              </p:nvSpPr>
              <p:spPr>
                <a:xfrm>
                  <a:off x="2721229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1" name="object 65">
                  <a:extLst>
                    <a:ext uri="{FF2B5EF4-FFF2-40B4-BE49-F238E27FC236}">
                      <a16:creationId xmlns:a16="http://schemas.microsoft.com/office/drawing/2014/main" id="{11016969-6065-44D9-96D6-326679EF2AA8}"/>
                    </a:ext>
                  </a:extLst>
                </p:cNvPr>
                <p:cNvSpPr/>
                <p:nvPr/>
              </p:nvSpPr>
              <p:spPr>
                <a:xfrm>
                  <a:off x="284086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2" name="object 66">
                  <a:extLst>
                    <a:ext uri="{FF2B5EF4-FFF2-40B4-BE49-F238E27FC236}">
                      <a16:creationId xmlns:a16="http://schemas.microsoft.com/office/drawing/2014/main" id="{C3A0F85A-EB5E-4475-9D72-45E032E50D7B}"/>
                    </a:ext>
                  </a:extLst>
                </p:cNvPr>
                <p:cNvSpPr/>
                <p:nvPr/>
              </p:nvSpPr>
              <p:spPr>
                <a:xfrm>
                  <a:off x="284086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3" name="object 67">
                  <a:extLst>
                    <a:ext uri="{FF2B5EF4-FFF2-40B4-BE49-F238E27FC236}">
                      <a16:creationId xmlns:a16="http://schemas.microsoft.com/office/drawing/2014/main" id="{2C3E9598-1D5A-40A0-998E-A4C6DD0A1DDD}"/>
                    </a:ext>
                  </a:extLst>
                </p:cNvPr>
                <p:cNvSpPr/>
                <p:nvPr/>
              </p:nvSpPr>
              <p:spPr>
                <a:xfrm>
                  <a:off x="296049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4" name="object 68">
                  <a:extLst>
                    <a:ext uri="{FF2B5EF4-FFF2-40B4-BE49-F238E27FC236}">
                      <a16:creationId xmlns:a16="http://schemas.microsoft.com/office/drawing/2014/main" id="{38486884-F196-49CA-B308-C10E1A58C270}"/>
                    </a:ext>
                  </a:extLst>
                </p:cNvPr>
                <p:cNvSpPr/>
                <p:nvPr/>
              </p:nvSpPr>
              <p:spPr>
                <a:xfrm>
                  <a:off x="2960497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5" name="object 69">
                  <a:extLst>
                    <a:ext uri="{FF2B5EF4-FFF2-40B4-BE49-F238E27FC236}">
                      <a16:creationId xmlns:a16="http://schemas.microsoft.com/office/drawing/2014/main" id="{4B75EC07-C7E3-4DEF-BE72-874CE84319CD}"/>
                    </a:ext>
                  </a:extLst>
                </p:cNvPr>
                <p:cNvSpPr/>
                <p:nvPr/>
              </p:nvSpPr>
              <p:spPr>
                <a:xfrm>
                  <a:off x="3080130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6" name="object 70">
                  <a:extLst>
                    <a:ext uri="{FF2B5EF4-FFF2-40B4-BE49-F238E27FC236}">
                      <a16:creationId xmlns:a16="http://schemas.microsoft.com/office/drawing/2014/main" id="{6CAFCE39-F9A0-490C-85B8-43B53C21FACA}"/>
                    </a:ext>
                  </a:extLst>
                </p:cNvPr>
                <p:cNvSpPr/>
                <p:nvPr/>
              </p:nvSpPr>
              <p:spPr>
                <a:xfrm>
                  <a:off x="3080130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179">
                      <a:moveTo>
                        <a:pt x="0" y="42671"/>
                      </a:moveTo>
                      <a:lnTo>
                        <a:pt x="119633" y="4267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7" name="object 71">
                  <a:extLst>
                    <a:ext uri="{FF2B5EF4-FFF2-40B4-BE49-F238E27FC236}">
                      <a16:creationId xmlns:a16="http://schemas.microsoft.com/office/drawing/2014/main" id="{66A2B709-9903-4E0A-8535-ACF0B4825AD5}"/>
                    </a:ext>
                  </a:extLst>
                </p:cNvPr>
                <p:cNvSpPr/>
                <p:nvPr/>
              </p:nvSpPr>
              <p:spPr>
                <a:xfrm>
                  <a:off x="3199764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>
                      <a:moveTo>
                        <a:pt x="0" y="0"/>
                      </a:moveTo>
                      <a:lnTo>
                        <a:pt x="119634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8" name="object 72">
                  <a:extLst>
                    <a:ext uri="{FF2B5EF4-FFF2-40B4-BE49-F238E27FC236}">
                      <a16:creationId xmlns:a16="http://schemas.microsoft.com/office/drawing/2014/main" id="{20443C2C-6690-48ED-9357-A9BCE6E26397}"/>
                    </a:ext>
                  </a:extLst>
                </p:cNvPr>
                <p:cNvSpPr/>
                <p:nvPr/>
              </p:nvSpPr>
              <p:spPr>
                <a:xfrm>
                  <a:off x="3199764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179">
                      <a:moveTo>
                        <a:pt x="0" y="42671"/>
                      </a:moveTo>
                      <a:lnTo>
                        <a:pt x="119634" y="42671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19" name="object 73">
                  <a:extLst>
                    <a:ext uri="{FF2B5EF4-FFF2-40B4-BE49-F238E27FC236}">
                      <a16:creationId xmlns:a16="http://schemas.microsoft.com/office/drawing/2014/main" id="{84627609-2EC4-44A9-B37C-97BDD544D9C7}"/>
                    </a:ext>
                  </a:extLst>
                </p:cNvPr>
                <p:cNvSpPr/>
                <p:nvPr/>
              </p:nvSpPr>
              <p:spPr>
                <a:xfrm>
                  <a:off x="3319398" y="5186807"/>
                  <a:ext cx="120014" cy="10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06679">
                      <a:moveTo>
                        <a:pt x="0" y="106553"/>
                      </a:moveTo>
                      <a:lnTo>
                        <a:pt x="119634" y="106553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06553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0" name="object 74">
                  <a:extLst>
                    <a:ext uri="{FF2B5EF4-FFF2-40B4-BE49-F238E27FC236}">
                      <a16:creationId xmlns:a16="http://schemas.microsoft.com/office/drawing/2014/main" id="{8BBB9D46-16C5-4166-87DB-5FCBA4442CFF}"/>
                    </a:ext>
                  </a:extLst>
                </p:cNvPr>
                <p:cNvSpPr/>
                <p:nvPr/>
              </p:nvSpPr>
              <p:spPr>
                <a:xfrm>
                  <a:off x="3319398" y="5186807"/>
                  <a:ext cx="120014" cy="10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06679">
                      <a:moveTo>
                        <a:pt x="0" y="106553"/>
                      </a:moveTo>
                      <a:lnTo>
                        <a:pt x="119634" y="106553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06553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1" name="object 75">
                  <a:extLst>
                    <a:ext uri="{FF2B5EF4-FFF2-40B4-BE49-F238E27FC236}">
                      <a16:creationId xmlns:a16="http://schemas.microsoft.com/office/drawing/2014/main" id="{A65D73D8-BAC6-46B4-AE04-66ADAB2F3FA7}"/>
                    </a:ext>
                  </a:extLst>
                </p:cNvPr>
                <p:cNvSpPr/>
                <p:nvPr/>
              </p:nvSpPr>
              <p:spPr>
                <a:xfrm>
                  <a:off x="3439033" y="5144134"/>
                  <a:ext cx="120014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49225">
                      <a:moveTo>
                        <a:pt x="0" y="149224"/>
                      </a:moveTo>
                      <a:lnTo>
                        <a:pt x="119634" y="149224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49224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2" name="object 76">
                  <a:extLst>
                    <a:ext uri="{FF2B5EF4-FFF2-40B4-BE49-F238E27FC236}">
                      <a16:creationId xmlns:a16="http://schemas.microsoft.com/office/drawing/2014/main" id="{E891B18E-62C1-4DEA-B632-B01F35C60D28}"/>
                    </a:ext>
                  </a:extLst>
                </p:cNvPr>
                <p:cNvSpPr/>
                <p:nvPr/>
              </p:nvSpPr>
              <p:spPr>
                <a:xfrm>
                  <a:off x="3439033" y="5144134"/>
                  <a:ext cx="120014" cy="1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49225">
                      <a:moveTo>
                        <a:pt x="0" y="149224"/>
                      </a:moveTo>
                      <a:lnTo>
                        <a:pt x="119634" y="149224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49224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3" name="object 77">
                  <a:extLst>
                    <a:ext uri="{FF2B5EF4-FFF2-40B4-BE49-F238E27FC236}">
                      <a16:creationId xmlns:a16="http://schemas.microsoft.com/office/drawing/2014/main" id="{93162845-4C85-44E3-9841-FAC590BA327C}"/>
                    </a:ext>
                  </a:extLst>
                </p:cNvPr>
                <p:cNvSpPr/>
                <p:nvPr/>
              </p:nvSpPr>
              <p:spPr>
                <a:xfrm>
                  <a:off x="3558666" y="5101590"/>
                  <a:ext cx="120014" cy="19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91770">
                      <a:moveTo>
                        <a:pt x="0" y="191770"/>
                      </a:moveTo>
                      <a:lnTo>
                        <a:pt x="119634" y="19177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9177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4" name="object 78">
                  <a:extLst>
                    <a:ext uri="{FF2B5EF4-FFF2-40B4-BE49-F238E27FC236}">
                      <a16:creationId xmlns:a16="http://schemas.microsoft.com/office/drawing/2014/main" id="{2FA3388F-CE4D-4047-8709-F621A17234E4}"/>
                    </a:ext>
                  </a:extLst>
                </p:cNvPr>
                <p:cNvSpPr/>
                <p:nvPr/>
              </p:nvSpPr>
              <p:spPr>
                <a:xfrm>
                  <a:off x="3558666" y="5101590"/>
                  <a:ext cx="120014" cy="19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91770">
                      <a:moveTo>
                        <a:pt x="0" y="191770"/>
                      </a:moveTo>
                      <a:lnTo>
                        <a:pt x="119634" y="19177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9177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5" name="object 79">
                  <a:extLst>
                    <a:ext uri="{FF2B5EF4-FFF2-40B4-BE49-F238E27FC236}">
                      <a16:creationId xmlns:a16="http://schemas.microsoft.com/office/drawing/2014/main" id="{A0786155-ED67-4F60-B847-97DA82956F05}"/>
                    </a:ext>
                  </a:extLst>
                </p:cNvPr>
                <p:cNvSpPr/>
                <p:nvPr/>
              </p:nvSpPr>
              <p:spPr>
                <a:xfrm>
                  <a:off x="3678301" y="5101590"/>
                  <a:ext cx="120014" cy="19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91770">
                      <a:moveTo>
                        <a:pt x="0" y="191770"/>
                      </a:moveTo>
                      <a:lnTo>
                        <a:pt x="119634" y="19177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9177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6" name="object 80">
                  <a:extLst>
                    <a:ext uri="{FF2B5EF4-FFF2-40B4-BE49-F238E27FC236}">
                      <a16:creationId xmlns:a16="http://schemas.microsoft.com/office/drawing/2014/main" id="{2DE5CE2C-68FE-4B2C-A5C3-C9F7D73378C7}"/>
                    </a:ext>
                  </a:extLst>
                </p:cNvPr>
                <p:cNvSpPr/>
                <p:nvPr/>
              </p:nvSpPr>
              <p:spPr>
                <a:xfrm>
                  <a:off x="3678301" y="5101590"/>
                  <a:ext cx="120014" cy="19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91770">
                      <a:moveTo>
                        <a:pt x="0" y="191770"/>
                      </a:moveTo>
                      <a:lnTo>
                        <a:pt x="119634" y="19177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9177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7" name="object 81">
                  <a:extLst>
                    <a:ext uri="{FF2B5EF4-FFF2-40B4-BE49-F238E27FC236}">
                      <a16:creationId xmlns:a16="http://schemas.microsoft.com/office/drawing/2014/main" id="{F9F74C8F-6FB4-4306-A6D4-9DD8005AFA3D}"/>
                    </a:ext>
                  </a:extLst>
                </p:cNvPr>
                <p:cNvSpPr/>
                <p:nvPr/>
              </p:nvSpPr>
              <p:spPr>
                <a:xfrm>
                  <a:off x="3797934" y="5058917"/>
                  <a:ext cx="120014" cy="23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34950">
                      <a:moveTo>
                        <a:pt x="0" y="234441"/>
                      </a:moveTo>
                      <a:lnTo>
                        <a:pt x="119634" y="234441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3444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8" name="object 82">
                  <a:extLst>
                    <a:ext uri="{FF2B5EF4-FFF2-40B4-BE49-F238E27FC236}">
                      <a16:creationId xmlns:a16="http://schemas.microsoft.com/office/drawing/2014/main" id="{E71F5C51-6CB8-4803-9D6B-22C3125249C8}"/>
                    </a:ext>
                  </a:extLst>
                </p:cNvPr>
                <p:cNvSpPr/>
                <p:nvPr/>
              </p:nvSpPr>
              <p:spPr>
                <a:xfrm>
                  <a:off x="3797934" y="5058917"/>
                  <a:ext cx="120014" cy="23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34950">
                      <a:moveTo>
                        <a:pt x="0" y="234441"/>
                      </a:moveTo>
                      <a:lnTo>
                        <a:pt x="119634" y="234441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3444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29" name="object 83">
                  <a:extLst>
                    <a:ext uri="{FF2B5EF4-FFF2-40B4-BE49-F238E27FC236}">
                      <a16:creationId xmlns:a16="http://schemas.microsoft.com/office/drawing/2014/main" id="{0DA5701B-4880-4CFE-A278-F556F09F0B01}"/>
                    </a:ext>
                  </a:extLst>
                </p:cNvPr>
                <p:cNvSpPr/>
                <p:nvPr/>
              </p:nvSpPr>
              <p:spPr>
                <a:xfrm>
                  <a:off x="3917441" y="4654041"/>
                  <a:ext cx="120014" cy="639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639445">
                      <a:moveTo>
                        <a:pt x="0" y="639318"/>
                      </a:moveTo>
                      <a:lnTo>
                        <a:pt x="119634" y="63931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639318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0" name="object 84">
                  <a:extLst>
                    <a:ext uri="{FF2B5EF4-FFF2-40B4-BE49-F238E27FC236}">
                      <a16:creationId xmlns:a16="http://schemas.microsoft.com/office/drawing/2014/main" id="{F2569D8B-25F3-4CA0-A92B-3958A558A0F2}"/>
                    </a:ext>
                  </a:extLst>
                </p:cNvPr>
                <p:cNvSpPr/>
                <p:nvPr/>
              </p:nvSpPr>
              <p:spPr>
                <a:xfrm>
                  <a:off x="3917441" y="4654041"/>
                  <a:ext cx="120014" cy="639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639445">
                      <a:moveTo>
                        <a:pt x="0" y="639318"/>
                      </a:moveTo>
                      <a:lnTo>
                        <a:pt x="119634" y="63931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639318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1" name="object 85">
                  <a:extLst>
                    <a:ext uri="{FF2B5EF4-FFF2-40B4-BE49-F238E27FC236}">
                      <a16:creationId xmlns:a16="http://schemas.microsoft.com/office/drawing/2014/main" id="{CFA976CF-5D76-4761-B7ED-6D2A0D2024A5}"/>
                    </a:ext>
                  </a:extLst>
                </p:cNvPr>
                <p:cNvSpPr/>
                <p:nvPr/>
              </p:nvSpPr>
              <p:spPr>
                <a:xfrm>
                  <a:off x="4037076" y="4462271"/>
                  <a:ext cx="120014" cy="83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831214">
                      <a:moveTo>
                        <a:pt x="0" y="831087"/>
                      </a:moveTo>
                      <a:lnTo>
                        <a:pt x="119634" y="83108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831087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2" name="object 86">
                  <a:extLst>
                    <a:ext uri="{FF2B5EF4-FFF2-40B4-BE49-F238E27FC236}">
                      <a16:creationId xmlns:a16="http://schemas.microsoft.com/office/drawing/2014/main" id="{E6AE1BDD-7732-42C6-8DB4-E16C029447CE}"/>
                    </a:ext>
                  </a:extLst>
                </p:cNvPr>
                <p:cNvSpPr/>
                <p:nvPr/>
              </p:nvSpPr>
              <p:spPr>
                <a:xfrm>
                  <a:off x="4037076" y="4462271"/>
                  <a:ext cx="120014" cy="83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831214">
                      <a:moveTo>
                        <a:pt x="0" y="831087"/>
                      </a:moveTo>
                      <a:lnTo>
                        <a:pt x="119634" y="83108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831087"/>
                      </a:lnTo>
                      <a:close/>
                    </a:path>
                  </a:pathLst>
                </a:custGeom>
                <a:ln w="9524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3" name="object 87">
                  <a:extLst>
                    <a:ext uri="{FF2B5EF4-FFF2-40B4-BE49-F238E27FC236}">
                      <a16:creationId xmlns:a16="http://schemas.microsoft.com/office/drawing/2014/main" id="{D45DBF03-EEB2-4019-A4AB-B962F279A12D}"/>
                    </a:ext>
                  </a:extLst>
                </p:cNvPr>
                <p:cNvSpPr/>
                <p:nvPr/>
              </p:nvSpPr>
              <p:spPr>
                <a:xfrm>
                  <a:off x="4156709" y="4185158"/>
                  <a:ext cx="120014" cy="1108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108710">
                      <a:moveTo>
                        <a:pt x="0" y="1108202"/>
                      </a:moveTo>
                      <a:lnTo>
                        <a:pt x="119634" y="110820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108202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4" name="object 88">
                  <a:extLst>
                    <a:ext uri="{FF2B5EF4-FFF2-40B4-BE49-F238E27FC236}">
                      <a16:creationId xmlns:a16="http://schemas.microsoft.com/office/drawing/2014/main" id="{E4F5A16C-0831-4DF0-8451-FF85532D421F}"/>
                    </a:ext>
                  </a:extLst>
                </p:cNvPr>
                <p:cNvSpPr/>
                <p:nvPr/>
              </p:nvSpPr>
              <p:spPr>
                <a:xfrm>
                  <a:off x="4156709" y="4185158"/>
                  <a:ext cx="120014" cy="1108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108710">
                      <a:moveTo>
                        <a:pt x="0" y="1108202"/>
                      </a:moveTo>
                      <a:lnTo>
                        <a:pt x="119634" y="110820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108202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5" name="object 89">
                  <a:extLst>
                    <a:ext uri="{FF2B5EF4-FFF2-40B4-BE49-F238E27FC236}">
                      <a16:creationId xmlns:a16="http://schemas.microsoft.com/office/drawing/2014/main" id="{BA84F91E-B441-4734-8331-9319ED127719}"/>
                    </a:ext>
                  </a:extLst>
                </p:cNvPr>
                <p:cNvSpPr/>
                <p:nvPr/>
              </p:nvSpPr>
              <p:spPr>
                <a:xfrm>
                  <a:off x="4276344" y="3865498"/>
                  <a:ext cx="120014" cy="142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428114">
                      <a:moveTo>
                        <a:pt x="0" y="1427861"/>
                      </a:moveTo>
                      <a:lnTo>
                        <a:pt x="119634" y="1427861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42786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6" name="object 90">
                  <a:extLst>
                    <a:ext uri="{FF2B5EF4-FFF2-40B4-BE49-F238E27FC236}">
                      <a16:creationId xmlns:a16="http://schemas.microsoft.com/office/drawing/2014/main" id="{C5EA7282-7999-42B7-ACAE-AAFBD89FF1AA}"/>
                    </a:ext>
                  </a:extLst>
                </p:cNvPr>
                <p:cNvSpPr/>
                <p:nvPr/>
              </p:nvSpPr>
              <p:spPr>
                <a:xfrm>
                  <a:off x="4276344" y="3865498"/>
                  <a:ext cx="120014" cy="142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428114">
                      <a:moveTo>
                        <a:pt x="0" y="1427861"/>
                      </a:moveTo>
                      <a:lnTo>
                        <a:pt x="119634" y="1427861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42786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7" name="object 91">
                  <a:extLst>
                    <a:ext uri="{FF2B5EF4-FFF2-40B4-BE49-F238E27FC236}">
                      <a16:creationId xmlns:a16="http://schemas.microsoft.com/office/drawing/2014/main" id="{559DB91D-D671-4D79-814A-623039F2217A}"/>
                    </a:ext>
                  </a:extLst>
                </p:cNvPr>
                <p:cNvSpPr/>
                <p:nvPr/>
              </p:nvSpPr>
              <p:spPr>
                <a:xfrm>
                  <a:off x="4395978" y="3013075"/>
                  <a:ext cx="120014" cy="228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280285">
                      <a:moveTo>
                        <a:pt x="0" y="2280285"/>
                      </a:moveTo>
                      <a:lnTo>
                        <a:pt x="119634" y="2280285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28028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8" name="object 92">
                  <a:extLst>
                    <a:ext uri="{FF2B5EF4-FFF2-40B4-BE49-F238E27FC236}">
                      <a16:creationId xmlns:a16="http://schemas.microsoft.com/office/drawing/2014/main" id="{9B87E61D-FBC4-4821-8BB7-3B26550420D9}"/>
                    </a:ext>
                  </a:extLst>
                </p:cNvPr>
                <p:cNvSpPr/>
                <p:nvPr/>
              </p:nvSpPr>
              <p:spPr>
                <a:xfrm>
                  <a:off x="4395978" y="3013075"/>
                  <a:ext cx="120014" cy="228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280285">
                      <a:moveTo>
                        <a:pt x="0" y="2280285"/>
                      </a:moveTo>
                      <a:lnTo>
                        <a:pt x="119634" y="2280285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280285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39" name="object 93">
                  <a:extLst>
                    <a:ext uri="{FF2B5EF4-FFF2-40B4-BE49-F238E27FC236}">
                      <a16:creationId xmlns:a16="http://schemas.microsoft.com/office/drawing/2014/main" id="{FE051A76-62A9-4D11-B4FF-DA31CF110FA7}"/>
                    </a:ext>
                  </a:extLst>
                </p:cNvPr>
                <p:cNvSpPr/>
                <p:nvPr/>
              </p:nvSpPr>
              <p:spPr>
                <a:xfrm>
                  <a:off x="4515611" y="2586863"/>
                  <a:ext cx="120014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707004">
                      <a:moveTo>
                        <a:pt x="0" y="2706497"/>
                      </a:moveTo>
                      <a:lnTo>
                        <a:pt x="119634" y="270649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706497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0" name="object 94">
                  <a:extLst>
                    <a:ext uri="{FF2B5EF4-FFF2-40B4-BE49-F238E27FC236}">
                      <a16:creationId xmlns:a16="http://schemas.microsoft.com/office/drawing/2014/main" id="{672422A5-F9CD-4F19-A378-D7D5E85A5EFF}"/>
                    </a:ext>
                  </a:extLst>
                </p:cNvPr>
                <p:cNvSpPr/>
                <p:nvPr/>
              </p:nvSpPr>
              <p:spPr>
                <a:xfrm>
                  <a:off x="4515611" y="2586863"/>
                  <a:ext cx="120014" cy="270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707004">
                      <a:moveTo>
                        <a:pt x="0" y="2706497"/>
                      </a:moveTo>
                      <a:lnTo>
                        <a:pt x="119634" y="270649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706497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1" name="object 95">
                  <a:extLst>
                    <a:ext uri="{FF2B5EF4-FFF2-40B4-BE49-F238E27FC236}">
                      <a16:creationId xmlns:a16="http://schemas.microsoft.com/office/drawing/2014/main" id="{4A312937-0026-4E05-9BDE-6515F567A478}"/>
                    </a:ext>
                  </a:extLst>
                </p:cNvPr>
                <p:cNvSpPr/>
                <p:nvPr/>
              </p:nvSpPr>
              <p:spPr>
                <a:xfrm>
                  <a:off x="4635246" y="1414780"/>
                  <a:ext cx="120014" cy="387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878579">
                      <a:moveTo>
                        <a:pt x="0" y="3878579"/>
                      </a:moveTo>
                      <a:lnTo>
                        <a:pt x="119634" y="387857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87857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2" name="object 96">
                  <a:extLst>
                    <a:ext uri="{FF2B5EF4-FFF2-40B4-BE49-F238E27FC236}">
                      <a16:creationId xmlns:a16="http://schemas.microsoft.com/office/drawing/2014/main" id="{673329DC-3F08-4DCB-8DFF-CE6BFFD51A9C}"/>
                    </a:ext>
                  </a:extLst>
                </p:cNvPr>
                <p:cNvSpPr/>
                <p:nvPr/>
              </p:nvSpPr>
              <p:spPr>
                <a:xfrm>
                  <a:off x="4635246" y="1414780"/>
                  <a:ext cx="120014" cy="387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878579">
                      <a:moveTo>
                        <a:pt x="0" y="3878579"/>
                      </a:moveTo>
                      <a:lnTo>
                        <a:pt x="119634" y="387857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878579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3" name="object 97">
                  <a:extLst>
                    <a:ext uri="{FF2B5EF4-FFF2-40B4-BE49-F238E27FC236}">
                      <a16:creationId xmlns:a16="http://schemas.microsoft.com/office/drawing/2014/main" id="{87E36FB5-7CE5-4368-8187-8D43F7010D13}"/>
                    </a:ext>
                  </a:extLst>
                </p:cNvPr>
                <p:cNvSpPr/>
                <p:nvPr/>
              </p:nvSpPr>
              <p:spPr>
                <a:xfrm>
                  <a:off x="4754879" y="1670430"/>
                  <a:ext cx="120014" cy="3623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623310">
                      <a:moveTo>
                        <a:pt x="0" y="3622929"/>
                      </a:moveTo>
                      <a:lnTo>
                        <a:pt x="119634" y="362292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62292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4" name="object 98">
                  <a:extLst>
                    <a:ext uri="{FF2B5EF4-FFF2-40B4-BE49-F238E27FC236}">
                      <a16:creationId xmlns:a16="http://schemas.microsoft.com/office/drawing/2014/main" id="{2506C485-49E9-4A81-B646-D2F4DAEA730B}"/>
                    </a:ext>
                  </a:extLst>
                </p:cNvPr>
                <p:cNvSpPr/>
                <p:nvPr/>
              </p:nvSpPr>
              <p:spPr>
                <a:xfrm>
                  <a:off x="4754879" y="1670430"/>
                  <a:ext cx="120014" cy="3623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623310">
                      <a:moveTo>
                        <a:pt x="0" y="3622929"/>
                      </a:moveTo>
                      <a:lnTo>
                        <a:pt x="119634" y="362292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622929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5" name="object 99">
                  <a:extLst>
                    <a:ext uri="{FF2B5EF4-FFF2-40B4-BE49-F238E27FC236}">
                      <a16:creationId xmlns:a16="http://schemas.microsoft.com/office/drawing/2014/main" id="{97BD4BD5-D659-4FC9-A2B5-88D95C702E4B}"/>
                    </a:ext>
                  </a:extLst>
                </p:cNvPr>
                <p:cNvSpPr/>
                <p:nvPr/>
              </p:nvSpPr>
              <p:spPr>
                <a:xfrm>
                  <a:off x="4874514" y="924560"/>
                  <a:ext cx="120014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68800">
                      <a:moveTo>
                        <a:pt x="0" y="4368800"/>
                      </a:moveTo>
                      <a:lnTo>
                        <a:pt x="119634" y="436880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6" name="object 100">
                  <a:extLst>
                    <a:ext uri="{FF2B5EF4-FFF2-40B4-BE49-F238E27FC236}">
                      <a16:creationId xmlns:a16="http://schemas.microsoft.com/office/drawing/2014/main" id="{88FF8980-18D8-49AD-9916-5FEFFE22D495}"/>
                    </a:ext>
                  </a:extLst>
                </p:cNvPr>
                <p:cNvSpPr/>
                <p:nvPr/>
              </p:nvSpPr>
              <p:spPr>
                <a:xfrm>
                  <a:off x="4874514" y="924560"/>
                  <a:ext cx="120014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68800">
                      <a:moveTo>
                        <a:pt x="0" y="4368800"/>
                      </a:moveTo>
                      <a:lnTo>
                        <a:pt x="119634" y="436880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7" name="object 101">
                  <a:extLst>
                    <a:ext uri="{FF2B5EF4-FFF2-40B4-BE49-F238E27FC236}">
                      <a16:creationId xmlns:a16="http://schemas.microsoft.com/office/drawing/2014/main" id="{D01C8819-47EB-4B5C-86D0-B59EA40C3344}"/>
                    </a:ext>
                  </a:extLst>
                </p:cNvPr>
                <p:cNvSpPr/>
                <p:nvPr/>
              </p:nvSpPr>
              <p:spPr>
                <a:xfrm>
                  <a:off x="4994147" y="967232"/>
                  <a:ext cx="120014" cy="4326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26255">
                      <a:moveTo>
                        <a:pt x="0" y="4326128"/>
                      </a:moveTo>
                      <a:lnTo>
                        <a:pt x="119634" y="432612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4326128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8" name="object 102">
                  <a:extLst>
                    <a:ext uri="{FF2B5EF4-FFF2-40B4-BE49-F238E27FC236}">
                      <a16:creationId xmlns:a16="http://schemas.microsoft.com/office/drawing/2014/main" id="{C3BE57DE-31EE-4873-BE78-0A1FABE9D733}"/>
                    </a:ext>
                  </a:extLst>
                </p:cNvPr>
                <p:cNvSpPr/>
                <p:nvPr/>
              </p:nvSpPr>
              <p:spPr>
                <a:xfrm>
                  <a:off x="4994147" y="967232"/>
                  <a:ext cx="120014" cy="4326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4326255">
                      <a:moveTo>
                        <a:pt x="0" y="4326128"/>
                      </a:moveTo>
                      <a:lnTo>
                        <a:pt x="119634" y="432612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4326128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49" name="object 103">
                  <a:extLst>
                    <a:ext uri="{FF2B5EF4-FFF2-40B4-BE49-F238E27FC236}">
                      <a16:creationId xmlns:a16="http://schemas.microsoft.com/office/drawing/2014/main" id="{F352A8FA-FD2C-4481-9085-6330189974CB}"/>
                    </a:ext>
                  </a:extLst>
                </p:cNvPr>
                <p:cNvSpPr/>
                <p:nvPr/>
              </p:nvSpPr>
              <p:spPr>
                <a:xfrm>
                  <a:off x="5113782" y="1904873"/>
                  <a:ext cx="120014" cy="338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388995">
                      <a:moveTo>
                        <a:pt x="0" y="3388487"/>
                      </a:moveTo>
                      <a:lnTo>
                        <a:pt x="119634" y="338848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388487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0" name="object 104">
                  <a:extLst>
                    <a:ext uri="{FF2B5EF4-FFF2-40B4-BE49-F238E27FC236}">
                      <a16:creationId xmlns:a16="http://schemas.microsoft.com/office/drawing/2014/main" id="{FED7C1FD-42DF-4263-B66D-8A48D418275E}"/>
                    </a:ext>
                  </a:extLst>
                </p:cNvPr>
                <p:cNvSpPr/>
                <p:nvPr/>
              </p:nvSpPr>
              <p:spPr>
                <a:xfrm>
                  <a:off x="5113782" y="1904873"/>
                  <a:ext cx="120014" cy="338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388995">
                      <a:moveTo>
                        <a:pt x="0" y="3388487"/>
                      </a:moveTo>
                      <a:lnTo>
                        <a:pt x="119634" y="3388487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388487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1" name="object 105">
                  <a:extLst>
                    <a:ext uri="{FF2B5EF4-FFF2-40B4-BE49-F238E27FC236}">
                      <a16:creationId xmlns:a16="http://schemas.microsoft.com/office/drawing/2014/main" id="{44DAB1FE-E995-4191-9E01-C301624BEB7E}"/>
                    </a:ext>
                  </a:extLst>
                </p:cNvPr>
                <p:cNvSpPr/>
                <p:nvPr/>
              </p:nvSpPr>
              <p:spPr>
                <a:xfrm>
                  <a:off x="5233415" y="1798320"/>
                  <a:ext cx="120014" cy="3495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495040">
                      <a:moveTo>
                        <a:pt x="0" y="3495040"/>
                      </a:moveTo>
                      <a:lnTo>
                        <a:pt x="119634" y="349504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49504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2" name="object 106">
                  <a:extLst>
                    <a:ext uri="{FF2B5EF4-FFF2-40B4-BE49-F238E27FC236}">
                      <a16:creationId xmlns:a16="http://schemas.microsoft.com/office/drawing/2014/main" id="{391B93B8-4EF5-4C76-9692-5B629252E1AD}"/>
                    </a:ext>
                  </a:extLst>
                </p:cNvPr>
                <p:cNvSpPr/>
                <p:nvPr/>
              </p:nvSpPr>
              <p:spPr>
                <a:xfrm>
                  <a:off x="5233415" y="1798320"/>
                  <a:ext cx="120014" cy="3495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3495040">
                      <a:moveTo>
                        <a:pt x="0" y="3495040"/>
                      </a:moveTo>
                      <a:lnTo>
                        <a:pt x="119634" y="3495040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349504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3" name="object 107">
                  <a:extLst>
                    <a:ext uri="{FF2B5EF4-FFF2-40B4-BE49-F238E27FC236}">
                      <a16:creationId xmlns:a16="http://schemas.microsoft.com/office/drawing/2014/main" id="{F16A76F9-A19F-4E87-8311-D563A659D4B0}"/>
                    </a:ext>
                  </a:extLst>
                </p:cNvPr>
                <p:cNvSpPr/>
                <p:nvPr/>
              </p:nvSpPr>
              <p:spPr>
                <a:xfrm>
                  <a:off x="5353050" y="2416301"/>
                  <a:ext cx="120014" cy="2877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877185">
                      <a:moveTo>
                        <a:pt x="0" y="2877058"/>
                      </a:moveTo>
                      <a:lnTo>
                        <a:pt x="119634" y="287705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877058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4" name="object 108">
                  <a:extLst>
                    <a:ext uri="{FF2B5EF4-FFF2-40B4-BE49-F238E27FC236}">
                      <a16:creationId xmlns:a16="http://schemas.microsoft.com/office/drawing/2014/main" id="{7426550C-8813-4CC2-89A1-E34048491E2B}"/>
                    </a:ext>
                  </a:extLst>
                </p:cNvPr>
                <p:cNvSpPr/>
                <p:nvPr/>
              </p:nvSpPr>
              <p:spPr>
                <a:xfrm>
                  <a:off x="5353050" y="2416301"/>
                  <a:ext cx="120014" cy="2877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877185">
                      <a:moveTo>
                        <a:pt x="0" y="2877058"/>
                      </a:moveTo>
                      <a:lnTo>
                        <a:pt x="119634" y="2877058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877058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5" name="object 109">
                  <a:extLst>
                    <a:ext uri="{FF2B5EF4-FFF2-40B4-BE49-F238E27FC236}">
                      <a16:creationId xmlns:a16="http://schemas.microsoft.com/office/drawing/2014/main" id="{A02E49CA-303C-490E-803E-129979579934}"/>
                    </a:ext>
                  </a:extLst>
                </p:cNvPr>
                <p:cNvSpPr/>
                <p:nvPr/>
              </p:nvSpPr>
              <p:spPr>
                <a:xfrm>
                  <a:off x="5472684" y="3119627"/>
                  <a:ext cx="120014" cy="217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174240">
                      <a:moveTo>
                        <a:pt x="0" y="2173732"/>
                      </a:moveTo>
                      <a:lnTo>
                        <a:pt x="119634" y="217373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173732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6" name="object 110">
                  <a:extLst>
                    <a:ext uri="{FF2B5EF4-FFF2-40B4-BE49-F238E27FC236}">
                      <a16:creationId xmlns:a16="http://schemas.microsoft.com/office/drawing/2014/main" id="{48299F72-58AA-4F7C-A288-710BC2BACC49}"/>
                    </a:ext>
                  </a:extLst>
                </p:cNvPr>
                <p:cNvSpPr/>
                <p:nvPr/>
              </p:nvSpPr>
              <p:spPr>
                <a:xfrm>
                  <a:off x="5472684" y="3119627"/>
                  <a:ext cx="120014" cy="217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2174240">
                      <a:moveTo>
                        <a:pt x="0" y="2173732"/>
                      </a:moveTo>
                      <a:lnTo>
                        <a:pt x="119634" y="217373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2173732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7" name="object 111">
                  <a:extLst>
                    <a:ext uri="{FF2B5EF4-FFF2-40B4-BE49-F238E27FC236}">
                      <a16:creationId xmlns:a16="http://schemas.microsoft.com/office/drawing/2014/main" id="{688070F1-4880-4CDB-8CFB-A8E332E2FC9B}"/>
                    </a:ext>
                  </a:extLst>
                </p:cNvPr>
                <p:cNvSpPr/>
                <p:nvPr/>
              </p:nvSpPr>
              <p:spPr>
                <a:xfrm>
                  <a:off x="5592317" y="3503167"/>
                  <a:ext cx="120014" cy="17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790700">
                      <a:moveTo>
                        <a:pt x="0" y="1790192"/>
                      </a:moveTo>
                      <a:lnTo>
                        <a:pt x="119634" y="179019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790192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8" name="object 112">
                  <a:extLst>
                    <a:ext uri="{FF2B5EF4-FFF2-40B4-BE49-F238E27FC236}">
                      <a16:creationId xmlns:a16="http://schemas.microsoft.com/office/drawing/2014/main" id="{146AC2DA-4D1C-49A6-AC30-ADF9AAF3E468}"/>
                    </a:ext>
                  </a:extLst>
                </p:cNvPr>
                <p:cNvSpPr/>
                <p:nvPr/>
              </p:nvSpPr>
              <p:spPr>
                <a:xfrm>
                  <a:off x="5592317" y="3503167"/>
                  <a:ext cx="120014" cy="17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790700">
                      <a:moveTo>
                        <a:pt x="0" y="1790192"/>
                      </a:moveTo>
                      <a:lnTo>
                        <a:pt x="119634" y="1790192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790192"/>
                      </a:lnTo>
                      <a:close/>
                    </a:path>
                  </a:pathLst>
                </a:custGeom>
                <a:ln w="9524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59" name="object 113">
                  <a:extLst>
                    <a:ext uri="{FF2B5EF4-FFF2-40B4-BE49-F238E27FC236}">
                      <a16:creationId xmlns:a16="http://schemas.microsoft.com/office/drawing/2014/main" id="{8490B2ED-8BC3-4EBD-B4B0-3D6FA582EEA8}"/>
                    </a:ext>
                  </a:extLst>
                </p:cNvPr>
                <p:cNvSpPr/>
                <p:nvPr/>
              </p:nvSpPr>
              <p:spPr>
                <a:xfrm>
                  <a:off x="5711825" y="4099940"/>
                  <a:ext cx="120014" cy="11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193800">
                      <a:moveTo>
                        <a:pt x="0" y="1193419"/>
                      </a:moveTo>
                      <a:lnTo>
                        <a:pt x="119634" y="119341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19341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0" name="object 114">
                  <a:extLst>
                    <a:ext uri="{FF2B5EF4-FFF2-40B4-BE49-F238E27FC236}">
                      <a16:creationId xmlns:a16="http://schemas.microsoft.com/office/drawing/2014/main" id="{16E7D799-450E-4052-B7F3-F1B380E7D26D}"/>
                    </a:ext>
                  </a:extLst>
                </p:cNvPr>
                <p:cNvSpPr/>
                <p:nvPr/>
              </p:nvSpPr>
              <p:spPr>
                <a:xfrm>
                  <a:off x="5711825" y="4099940"/>
                  <a:ext cx="120014" cy="11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1193800">
                      <a:moveTo>
                        <a:pt x="0" y="1193419"/>
                      </a:moveTo>
                      <a:lnTo>
                        <a:pt x="119634" y="119341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1193419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1" name="object 115">
                  <a:extLst>
                    <a:ext uri="{FF2B5EF4-FFF2-40B4-BE49-F238E27FC236}">
                      <a16:creationId xmlns:a16="http://schemas.microsoft.com/office/drawing/2014/main" id="{41BA3C62-8C1B-4A5F-9A17-41AD678726EE}"/>
                    </a:ext>
                  </a:extLst>
                </p:cNvPr>
                <p:cNvSpPr/>
                <p:nvPr/>
              </p:nvSpPr>
              <p:spPr>
                <a:xfrm>
                  <a:off x="5831459" y="4483480"/>
                  <a:ext cx="120014" cy="81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810260">
                      <a:moveTo>
                        <a:pt x="0" y="809879"/>
                      </a:moveTo>
                      <a:lnTo>
                        <a:pt x="119634" y="80987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80987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2" name="object 116">
                  <a:extLst>
                    <a:ext uri="{FF2B5EF4-FFF2-40B4-BE49-F238E27FC236}">
                      <a16:creationId xmlns:a16="http://schemas.microsoft.com/office/drawing/2014/main" id="{70F387E6-2601-4040-A8CA-F80EB9AFBC8C}"/>
                    </a:ext>
                  </a:extLst>
                </p:cNvPr>
                <p:cNvSpPr/>
                <p:nvPr/>
              </p:nvSpPr>
              <p:spPr>
                <a:xfrm>
                  <a:off x="5831459" y="4483480"/>
                  <a:ext cx="120014" cy="81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810260">
                      <a:moveTo>
                        <a:pt x="0" y="809879"/>
                      </a:moveTo>
                      <a:lnTo>
                        <a:pt x="119634" y="80987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809879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3" name="object 117">
                  <a:extLst>
                    <a:ext uri="{FF2B5EF4-FFF2-40B4-BE49-F238E27FC236}">
                      <a16:creationId xmlns:a16="http://schemas.microsoft.com/office/drawing/2014/main" id="{5B7EE0EF-9107-442C-B880-D54908DB1242}"/>
                    </a:ext>
                  </a:extLst>
                </p:cNvPr>
                <p:cNvSpPr/>
                <p:nvPr/>
              </p:nvSpPr>
              <p:spPr>
                <a:xfrm>
                  <a:off x="5951092" y="4781930"/>
                  <a:ext cx="120014" cy="51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511810">
                      <a:moveTo>
                        <a:pt x="0" y="511429"/>
                      </a:moveTo>
                      <a:lnTo>
                        <a:pt x="119634" y="51142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51142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4" name="object 118">
                  <a:extLst>
                    <a:ext uri="{FF2B5EF4-FFF2-40B4-BE49-F238E27FC236}">
                      <a16:creationId xmlns:a16="http://schemas.microsoft.com/office/drawing/2014/main" id="{2FCC765E-6B9B-47E3-8D04-36FDA79754E6}"/>
                    </a:ext>
                  </a:extLst>
                </p:cNvPr>
                <p:cNvSpPr/>
                <p:nvPr/>
              </p:nvSpPr>
              <p:spPr>
                <a:xfrm>
                  <a:off x="5951092" y="4781930"/>
                  <a:ext cx="120014" cy="51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511810">
                      <a:moveTo>
                        <a:pt x="0" y="511429"/>
                      </a:moveTo>
                      <a:lnTo>
                        <a:pt x="119634" y="511429"/>
                      </a:lnTo>
                      <a:lnTo>
                        <a:pt x="119634" y="0"/>
                      </a:lnTo>
                      <a:lnTo>
                        <a:pt x="0" y="0"/>
                      </a:lnTo>
                      <a:lnTo>
                        <a:pt x="0" y="511429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5" name="object 119">
                  <a:extLst>
                    <a:ext uri="{FF2B5EF4-FFF2-40B4-BE49-F238E27FC236}">
                      <a16:creationId xmlns:a16="http://schemas.microsoft.com/office/drawing/2014/main" id="{2318366F-482A-43FF-9713-2272024575B6}"/>
                    </a:ext>
                  </a:extLst>
                </p:cNvPr>
                <p:cNvSpPr/>
                <p:nvPr/>
              </p:nvSpPr>
              <p:spPr>
                <a:xfrm>
                  <a:off x="6065964" y="5075491"/>
                  <a:ext cx="368427" cy="222631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6" name="object 120">
                  <a:extLst>
                    <a:ext uri="{FF2B5EF4-FFF2-40B4-BE49-F238E27FC236}">
                      <a16:creationId xmlns:a16="http://schemas.microsoft.com/office/drawing/2014/main" id="{8A395B48-BE06-4EB0-8BC6-925DB365D2A1}"/>
                    </a:ext>
                  </a:extLst>
                </p:cNvPr>
                <p:cNvSpPr/>
                <p:nvPr/>
              </p:nvSpPr>
              <p:spPr>
                <a:xfrm>
                  <a:off x="6429628" y="4995036"/>
                  <a:ext cx="120014" cy="29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98450">
                      <a:moveTo>
                        <a:pt x="0" y="298322"/>
                      </a:moveTo>
                      <a:lnTo>
                        <a:pt x="119633" y="298322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98322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7" name="object 121">
                  <a:extLst>
                    <a:ext uri="{FF2B5EF4-FFF2-40B4-BE49-F238E27FC236}">
                      <a16:creationId xmlns:a16="http://schemas.microsoft.com/office/drawing/2014/main" id="{C8748A24-7600-46AF-8AEC-FA3C8FD6BB26}"/>
                    </a:ext>
                  </a:extLst>
                </p:cNvPr>
                <p:cNvSpPr/>
                <p:nvPr/>
              </p:nvSpPr>
              <p:spPr>
                <a:xfrm>
                  <a:off x="6429628" y="4995036"/>
                  <a:ext cx="120014" cy="29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98450">
                      <a:moveTo>
                        <a:pt x="0" y="298322"/>
                      </a:moveTo>
                      <a:lnTo>
                        <a:pt x="119633" y="298322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98322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8" name="object 122">
                  <a:extLst>
                    <a:ext uri="{FF2B5EF4-FFF2-40B4-BE49-F238E27FC236}">
                      <a16:creationId xmlns:a16="http://schemas.microsoft.com/office/drawing/2014/main" id="{1FCE7FBE-2290-4D7B-B5E2-0530F840F52D}"/>
                    </a:ext>
                  </a:extLst>
                </p:cNvPr>
                <p:cNvSpPr/>
                <p:nvPr/>
              </p:nvSpPr>
              <p:spPr>
                <a:xfrm>
                  <a:off x="6549263" y="526141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6388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69" name="object 123">
                  <a:extLst>
                    <a:ext uri="{FF2B5EF4-FFF2-40B4-BE49-F238E27FC236}">
                      <a16:creationId xmlns:a16="http://schemas.microsoft.com/office/drawing/2014/main" id="{8ED2ABDB-D72C-41BD-AEA0-0729FCA3D0E7}"/>
                    </a:ext>
                  </a:extLst>
                </p:cNvPr>
                <p:cNvSpPr/>
                <p:nvPr/>
              </p:nvSpPr>
              <p:spPr>
                <a:xfrm>
                  <a:off x="6549263" y="5229478"/>
                  <a:ext cx="120014" cy="64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64135">
                      <a:moveTo>
                        <a:pt x="0" y="63881"/>
                      </a:moveTo>
                      <a:lnTo>
                        <a:pt x="119633" y="6388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6388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0" name="object 124">
                  <a:extLst>
                    <a:ext uri="{FF2B5EF4-FFF2-40B4-BE49-F238E27FC236}">
                      <a16:creationId xmlns:a16="http://schemas.microsoft.com/office/drawing/2014/main" id="{950B2FFD-B181-4544-B8B4-B6239772BB41}"/>
                    </a:ext>
                  </a:extLst>
                </p:cNvPr>
                <p:cNvSpPr/>
                <p:nvPr/>
              </p:nvSpPr>
              <p:spPr>
                <a:xfrm>
                  <a:off x="6668896" y="5250751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85216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1" name="object 125">
                  <a:extLst>
                    <a:ext uri="{FF2B5EF4-FFF2-40B4-BE49-F238E27FC236}">
                      <a16:creationId xmlns:a16="http://schemas.microsoft.com/office/drawing/2014/main" id="{3821BE47-BB00-416F-AF7F-CAC80FF3772C}"/>
                    </a:ext>
                  </a:extLst>
                </p:cNvPr>
                <p:cNvSpPr/>
                <p:nvPr/>
              </p:nvSpPr>
              <p:spPr>
                <a:xfrm>
                  <a:off x="6668896" y="5208142"/>
                  <a:ext cx="120014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85725">
                      <a:moveTo>
                        <a:pt x="0" y="85216"/>
                      </a:moveTo>
                      <a:lnTo>
                        <a:pt x="119633" y="85216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85216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2" name="object 126">
                  <a:extLst>
                    <a:ext uri="{FF2B5EF4-FFF2-40B4-BE49-F238E27FC236}">
                      <a16:creationId xmlns:a16="http://schemas.microsoft.com/office/drawing/2014/main" id="{BE99F15C-83EE-4C5B-9535-650F2D9EB04A}"/>
                    </a:ext>
                  </a:extLst>
                </p:cNvPr>
                <p:cNvSpPr/>
                <p:nvPr/>
              </p:nvSpPr>
              <p:spPr>
                <a:xfrm>
                  <a:off x="6788531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1589">
                      <a:moveTo>
                        <a:pt x="0" y="21335"/>
                      </a:moveTo>
                      <a:lnTo>
                        <a:pt x="119633" y="21335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3" name="object 127">
                  <a:extLst>
                    <a:ext uri="{FF2B5EF4-FFF2-40B4-BE49-F238E27FC236}">
                      <a16:creationId xmlns:a16="http://schemas.microsoft.com/office/drawing/2014/main" id="{C3F83010-F0CB-416B-92E0-CB2FCAF3B301}"/>
                    </a:ext>
                  </a:extLst>
                </p:cNvPr>
                <p:cNvSpPr/>
                <p:nvPr/>
              </p:nvSpPr>
              <p:spPr>
                <a:xfrm>
                  <a:off x="6783768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0" h="31114">
                      <a:moveTo>
                        <a:pt x="0" y="30860"/>
                      </a:moveTo>
                      <a:lnTo>
                        <a:pt x="129158" y="30860"/>
                      </a:lnTo>
                      <a:lnTo>
                        <a:pt x="129158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4" name="object 128">
                  <a:extLst>
                    <a:ext uri="{FF2B5EF4-FFF2-40B4-BE49-F238E27FC236}">
                      <a16:creationId xmlns:a16="http://schemas.microsoft.com/office/drawing/2014/main" id="{2B796A0E-7306-49BC-8CC2-53D5E4C82A10}"/>
                    </a:ext>
                  </a:extLst>
                </p:cNvPr>
                <p:cNvSpPr/>
                <p:nvPr/>
              </p:nvSpPr>
              <p:spPr>
                <a:xfrm>
                  <a:off x="6908165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5" name="object 129">
                  <a:extLst>
                    <a:ext uri="{FF2B5EF4-FFF2-40B4-BE49-F238E27FC236}">
                      <a16:creationId xmlns:a16="http://schemas.microsoft.com/office/drawing/2014/main" id="{33DDD9CB-8E81-4B05-827B-77C0DD76E76A}"/>
                    </a:ext>
                  </a:extLst>
                </p:cNvPr>
                <p:cNvSpPr/>
                <p:nvPr/>
              </p:nvSpPr>
              <p:spPr>
                <a:xfrm>
                  <a:off x="6908165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43179">
                      <a:moveTo>
                        <a:pt x="0" y="42671"/>
                      </a:moveTo>
                      <a:lnTo>
                        <a:pt x="119633" y="4267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6" name="object 130">
                  <a:extLst>
                    <a:ext uri="{FF2B5EF4-FFF2-40B4-BE49-F238E27FC236}">
                      <a16:creationId xmlns:a16="http://schemas.microsoft.com/office/drawing/2014/main" id="{3A667CED-F90D-4EAB-9332-2EDC1CA0EC63}"/>
                    </a:ext>
                  </a:extLst>
                </p:cNvPr>
                <p:cNvSpPr/>
                <p:nvPr/>
              </p:nvSpPr>
              <p:spPr>
                <a:xfrm>
                  <a:off x="7027798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7" name="object 131">
                  <a:extLst>
                    <a:ext uri="{FF2B5EF4-FFF2-40B4-BE49-F238E27FC236}">
                      <a16:creationId xmlns:a16="http://schemas.microsoft.com/office/drawing/2014/main" id="{4E4FD110-C127-436E-91CC-3FE4B7A8EEB0}"/>
                    </a:ext>
                  </a:extLst>
                </p:cNvPr>
                <p:cNvSpPr/>
                <p:nvPr/>
              </p:nvSpPr>
              <p:spPr>
                <a:xfrm>
                  <a:off x="7027798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43179">
                      <a:moveTo>
                        <a:pt x="0" y="42671"/>
                      </a:moveTo>
                      <a:lnTo>
                        <a:pt x="119633" y="4267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8" name="object 132">
                  <a:extLst>
                    <a:ext uri="{FF2B5EF4-FFF2-40B4-BE49-F238E27FC236}">
                      <a16:creationId xmlns:a16="http://schemas.microsoft.com/office/drawing/2014/main" id="{536EA3D5-509C-4A2C-B9C6-3256745899BE}"/>
                    </a:ext>
                  </a:extLst>
                </p:cNvPr>
                <p:cNvSpPr/>
                <p:nvPr/>
              </p:nvSpPr>
              <p:spPr>
                <a:xfrm>
                  <a:off x="7147432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79" name="object 133">
                  <a:extLst>
                    <a:ext uri="{FF2B5EF4-FFF2-40B4-BE49-F238E27FC236}">
                      <a16:creationId xmlns:a16="http://schemas.microsoft.com/office/drawing/2014/main" id="{0A447DDB-17AD-41B2-ABE3-93B15CF2A762}"/>
                    </a:ext>
                  </a:extLst>
                </p:cNvPr>
                <p:cNvSpPr/>
                <p:nvPr/>
              </p:nvSpPr>
              <p:spPr>
                <a:xfrm>
                  <a:off x="7147432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43179">
                      <a:moveTo>
                        <a:pt x="0" y="42671"/>
                      </a:moveTo>
                      <a:lnTo>
                        <a:pt x="119633" y="4267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0" name="object 134">
                  <a:extLst>
                    <a:ext uri="{FF2B5EF4-FFF2-40B4-BE49-F238E27FC236}">
                      <a16:creationId xmlns:a16="http://schemas.microsoft.com/office/drawing/2014/main" id="{F4B868E5-8AA9-41BC-883E-53183295CAA9}"/>
                    </a:ext>
                  </a:extLst>
                </p:cNvPr>
                <p:cNvSpPr/>
                <p:nvPr/>
              </p:nvSpPr>
              <p:spPr>
                <a:xfrm>
                  <a:off x="7267067" y="5272023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42671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1" name="object 135">
                  <a:extLst>
                    <a:ext uri="{FF2B5EF4-FFF2-40B4-BE49-F238E27FC236}">
                      <a16:creationId xmlns:a16="http://schemas.microsoft.com/office/drawing/2014/main" id="{C8B7B605-4168-4DAA-92CE-4B4D3EB59132}"/>
                    </a:ext>
                  </a:extLst>
                </p:cNvPr>
                <p:cNvSpPr/>
                <p:nvPr/>
              </p:nvSpPr>
              <p:spPr>
                <a:xfrm>
                  <a:off x="7267067" y="5250688"/>
                  <a:ext cx="120014" cy="4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43179">
                      <a:moveTo>
                        <a:pt x="0" y="42671"/>
                      </a:moveTo>
                      <a:lnTo>
                        <a:pt x="119633" y="42671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42671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2" name="object 136">
                  <a:extLst>
                    <a:ext uri="{FF2B5EF4-FFF2-40B4-BE49-F238E27FC236}">
                      <a16:creationId xmlns:a16="http://schemas.microsoft.com/office/drawing/2014/main" id="{94E5B632-8922-458F-B8A2-49569D5BB014}"/>
                    </a:ext>
                  </a:extLst>
                </p:cNvPr>
                <p:cNvSpPr/>
                <p:nvPr/>
              </p:nvSpPr>
              <p:spPr>
                <a:xfrm>
                  <a:off x="7386701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3" name="object 137">
                  <a:extLst>
                    <a:ext uri="{FF2B5EF4-FFF2-40B4-BE49-F238E27FC236}">
                      <a16:creationId xmlns:a16="http://schemas.microsoft.com/office/drawing/2014/main" id="{F2AB2634-FB02-470B-B8F5-6CC99A7CAD36}"/>
                    </a:ext>
                  </a:extLst>
                </p:cNvPr>
                <p:cNvSpPr/>
                <p:nvPr/>
              </p:nvSpPr>
              <p:spPr>
                <a:xfrm>
                  <a:off x="7386701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4" name="object 138">
                  <a:extLst>
                    <a:ext uri="{FF2B5EF4-FFF2-40B4-BE49-F238E27FC236}">
                      <a16:creationId xmlns:a16="http://schemas.microsoft.com/office/drawing/2014/main" id="{72EC9218-6B6B-4D9D-BD1C-3A2A1EFBA405}"/>
                    </a:ext>
                  </a:extLst>
                </p:cNvPr>
                <p:cNvSpPr/>
                <p:nvPr/>
              </p:nvSpPr>
              <p:spPr>
                <a:xfrm>
                  <a:off x="7506334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5" name="object 139">
                  <a:extLst>
                    <a:ext uri="{FF2B5EF4-FFF2-40B4-BE49-F238E27FC236}">
                      <a16:creationId xmlns:a16="http://schemas.microsoft.com/office/drawing/2014/main" id="{A6AECD76-58EF-46B5-94B0-DCE7F192540E}"/>
                    </a:ext>
                  </a:extLst>
                </p:cNvPr>
                <p:cNvSpPr/>
                <p:nvPr/>
              </p:nvSpPr>
              <p:spPr>
                <a:xfrm>
                  <a:off x="7506334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6" name="object 140">
                  <a:extLst>
                    <a:ext uri="{FF2B5EF4-FFF2-40B4-BE49-F238E27FC236}">
                      <a16:creationId xmlns:a16="http://schemas.microsoft.com/office/drawing/2014/main" id="{79038563-F288-424F-9DCD-703B13BEF07B}"/>
                    </a:ext>
                  </a:extLst>
                </p:cNvPr>
                <p:cNvSpPr/>
                <p:nvPr/>
              </p:nvSpPr>
              <p:spPr>
                <a:xfrm>
                  <a:off x="762584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7" name="object 141">
                  <a:extLst>
                    <a:ext uri="{FF2B5EF4-FFF2-40B4-BE49-F238E27FC236}">
                      <a16:creationId xmlns:a16="http://schemas.microsoft.com/office/drawing/2014/main" id="{6FA0F9CD-05B3-4384-BD9B-E8872B0886BE}"/>
                    </a:ext>
                  </a:extLst>
                </p:cNvPr>
                <p:cNvSpPr/>
                <p:nvPr/>
              </p:nvSpPr>
              <p:spPr>
                <a:xfrm>
                  <a:off x="7625842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8" name="object 142">
                  <a:extLst>
                    <a:ext uri="{FF2B5EF4-FFF2-40B4-BE49-F238E27FC236}">
                      <a16:creationId xmlns:a16="http://schemas.microsoft.com/office/drawing/2014/main" id="{59C7F62C-28B6-422A-860A-6F8B1296B890}"/>
                    </a:ext>
                  </a:extLst>
                </p:cNvPr>
                <p:cNvSpPr/>
                <p:nvPr/>
              </p:nvSpPr>
              <p:spPr>
                <a:xfrm>
                  <a:off x="7745476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89" name="object 143">
                  <a:extLst>
                    <a:ext uri="{FF2B5EF4-FFF2-40B4-BE49-F238E27FC236}">
                      <a16:creationId xmlns:a16="http://schemas.microsoft.com/office/drawing/2014/main" id="{F8F44630-A6BF-4D5C-82A3-ECD8A89ADB16}"/>
                    </a:ext>
                  </a:extLst>
                </p:cNvPr>
                <p:cNvSpPr/>
                <p:nvPr/>
              </p:nvSpPr>
              <p:spPr>
                <a:xfrm>
                  <a:off x="7745476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0" name="object 144">
                  <a:extLst>
                    <a:ext uri="{FF2B5EF4-FFF2-40B4-BE49-F238E27FC236}">
                      <a16:creationId xmlns:a16="http://schemas.microsoft.com/office/drawing/2014/main" id="{498C6EE1-9638-4797-A1A4-01E870F9AE94}"/>
                    </a:ext>
                  </a:extLst>
                </p:cNvPr>
                <p:cNvSpPr/>
                <p:nvPr/>
              </p:nvSpPr>
              <p:spPr>
                <a:xfrm>
                  <a:off x="7865109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1589">
                      <a:moveTo>
                        <a:pt x="0" y="21335"/>
                      </a:moveTo>
                      <a:lnTo>
                        <a:pt x="119633" y="21335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1" name="object 145">
                  <a:extLst>
                    <a:ext uri="{FF2B5EF4-FFF2-40B4-BE49-F238E27FC236}">
                      <a16:creationId xmlns:a16="http://schemas.microsoft.com/office/drawing/2014/main" id="{6EC18670-E06B-449A-97AA-B246C763A678}"/>
                    </a:ext>
                  </a:extLst>
                </p:cNvPr>
                <p:cNvSpPr/>
                <p:nvPr/>
              </p:nvSpPr>
              <p:spPr>
                <a:xfrm>
                  <a:off x="7860347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0" h="31114">
                      <a:moveTo>
                        <a:pt x="0" y="30860"/>
                      </a:moveTo>
                      <a:lnTo>
                        <a:pt x="129158" y="30860"/>
                      </a:lnTo>
                      <a:lnTo>
                        <a:pt x="129158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2" name="object 146">
                  <a:extLst>
                    <a:ext uri="{FF2B5EF4-FFF2-40B4-BE49-F238E27FC236}">
                      <a16:creationId xmlns:a16="http://schemas.microsoft.com/office/drawing/2014/main" id="{05E2E964-E1B8-43B9-8939-162D8C32238F}"/>
                    </a:ext>
                  </a:extLst>
                </p:cNvPr>
                <p:cNvSpPr/>
                <p:nvPr/>
              </p:nvSpPr>
              <p:spPr>
                <a:xfrm>
                  <a:off x="798474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3" name="object 147">
                  <a:extLst>
                    <a:ext uri="{FF2B5EF4-FFF2-40B4-BE49-F238E27FC236}">
                      <a16:creationId xmlns:a16="http://schemas.microsoft.com/office/drawing/2014/main" id="{E242AC02-843E-4ADF-9E31-66C6A333A6A3}"/>
                    </a:ext>
                  </a:extLst>
                </p:cNvPr>
                <p:cNvSpPr/>
                <p:nvPr/>
              </p:nvSpPr>
              <p:spPr>
                <a:xfrm>
                  <a:off x="7984743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4" name="object 148">
                  <a:extLst>
                    <a:ext uri="{FF2B5EF4-FFF2-40B4-BE49-F238E27FC236}">
                      <a16:creationId xmlns:a16="http://schemas.microsoft.com/office/drawing/2014/main" id="{5D29EEEB-6D89-44EB-84C8-8938C572097B}"/>
                    </a:ext>
                  </a:extLst>
                </p:cNvPr>
                <p:cNvSpPr/>
                <p:nvPr/>
              </p:nvSpPr>
              <p:spPr>
                <a:xfrm>
                  <a:off x="8104378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5" name="object 149">
                  <a:extLst>
                    <a:ext uri="{FF2B5EF4-FFF2-40B4-BE49-F238E27FC236}">
                      <a16:creationId xmlns:a16="http://schemas.microsoft.com/office/drawing/2014/main" id="{390A63DC-7962-425F-8AEF-FB22B5CE8E3D}"/>
                    </a:ext>
                  </a:extLst>
                </p:cNvPr>
                <p:cNvSpPr/>
                <p:nvPr/>
              </p:nvSpPr>
              <p:spPr>
                <a:xfrm>
                  <a:off x="8104378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6" name="object 150">
                  <a:extLst>
                    <a:ext uri="{FF2B5EF4-FFF2-40B4-BE49-F238E27FC236}">
                      <a16:creationId xmlns:a16="http://schemas.microsoft.com/office/drawing/2014/main" id="{8B0D0209-7480-42D9-97AD-550D0DFC50D7}"/>
                    </a:ext>
                  </a:extLst>
                </p:cNvPr>
                <p:cNvSpPr/>
                <p:nvPr/>
              </p:nvSpPr>
              <p:spPr>
                <a:xfrm>
                  <a:off x="8224011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</a:path>
                  </a:pathLst>
                </a:custGeom>
                <a:ln w="3175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7" name="object 151">
                  <a:extLst>
                    <a:ext uri="{FF2B5EF4-FFF2-40B4-BE49-F238E27FC236}">
                      <a16:creationId xmlns:a16="http://schemas.microsoft.com/office/drawing/2014/main" id="{8DF9779C-C390-469C-936F-A0E7F2652D42}"/>
                    </a:ext>
                  </a:extLst>
                </p:cNvPr>
                <p:cNvSpPr/>
                <p:nvPr/>
              </p:nvSpPr>
              <p:spPr>
                <a:xfrm>
                  <a:off x="8224011" y="5293359"/>
                  <a:ext cx="120014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>
                      <a:moveTo>
                        <a:pt x="0" y="0"/>
                      </a:moveTo>
                      <a:lnTo>
                        <a:pt x="1196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8B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8" name="object 152">
                  <a:extLst>
                    <a:ext uri="{FF2B5EF4-FFF2-40B4-BE49-F238E27FC236}">
                      <a16:creationId xmlns:a16="http://schemas.microsoft.com/office/drawing/2014/main" id="{5C2C6ED7-98EF-41E7-BB29-147F7817DF38}"/>
                    </a:ext>
                  </a:extLst>
                </p:cNvPr>
                <p:cNvSpPr/>
                <p:nvPr/>
              </p:nvSpPr>
              <p:spPr>
                <a:xfrm>
                  <a:off x="8343645" y="5272023"/>
                  <a:ext cx="120014" cy="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21589">
                      <a:moveTo>
                        <a:pt x="0" y="21335"/>
                      </a:moveTo>
                      <a:lnTo>
                        <a:pt x="119633" y="21335"/>
                      </a:lnTo>
                      <a:lnTo>
                        <a:pt x="119633" y="0"/>
                      </a:lnTo>
                      <a:lnTo>
                        <a:pt x="0" y="0"/>
                      </a:lnTo>
                      <a:lnTo>
                        <a:pt x="0" y="2133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299" name="object 153">
                  <a:extLst>
                    <a:ext uri="{FF2B5EF4-FFF2-40B4-BE49-F238E27FC236}">
                      <a16:creationId xmlns:a16="http://schemas.microsoft.com/office/drawing/2014/main" id="{5EE0ACB3-A661-446C-B375-6399170E980E}"/>
                    </a:ext>
                  </a:extLst>
                </p:cNvPr>
                <p:cNvSpPr/>
                <p:nvPr/>
              </p:nvSpPr>
              <p:spPr>
                <a:xfrm>
                  <a:off x="8338883" y="5267261"/>
                  <a:ext cx="129539" cy="3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0" h="31114">
                      <a:moveTo>
                        <a:pt x="0" y="30860"/>
                      </a:moveTo>
                      <a:lnTo>
                        <a:pt x="129158" y="30860"/>
                      </a:lnTo>
                      <a:lnTo>
                        <a:pt x="129158" y="0"/>
                      </a:lnTo>
                      <a:lnTo>
                        <a:pt x="0" y="0"/>
                      </a:lnTo>
                      <a:lnTo>
                        <a:pt x="0" y="30860"/>
                      </a:lnTo>
                      <a:close/>
                    </a:path>
                  </a:pathLst>
                </a:custGeom>
                <a:solidFill>
                  <a:srgbClr val="8B008B"/>
                </a:solidFill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  <p:sp>
              <p:nvSpPr>
                <p:cNvPr id="300" name="object 154">
                  <a:extLst>
                    <a:ext uri="{FF2B5EF4-FFF2-40B4-BE49-F238E27FC236}">
                      <a16:creationId xmlns:a16="http://schemas.microsoft.com/office/drawing/2014/main" id="{BCA17770-31B5-4F7C-B4BE-06D37DDEEAE2}"/>
                    </a:ext>
                  </a:extLst>
                </p:cNvPr>
                <p:cNvSpPr/>
                <p:nvPr/>
              </p:nvSpPr>
              <p:spPr>
                <a:xfrm>
                  <a:off x="4993259" y="749808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endParaRPr sz="32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765DA89F-4558-4FDE-9ED7-8488C3EA7C14}"/>
                      </a:ext>
                    </a:extLst>
                  </p:cNvPr>
                  <p:cNvSpPr txBox="1"/>
                  <p:nvPr/>
                </p:nvSpPr>
                <p:spPr>
                  <a:xfrm>
                    <a:off x="4142122" y="495860"/>
                    <a:ext cx="4304717" cy="7015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𝑯𝒊𝒔𝒕𝒐𝒈𝒓𝒂𝒎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𝒇𝒐𝒓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𝑬𝒖𝒌𝒂𝒓𝒚𝒐𝒕𝒂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𝑩𝒂𝒄𝒕𝒆𝒓𝒊𝒂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b="1" dirty="0"/>
                  </a:p>
                </p:txBody>
              </p:sp>
            </mc:Choice>
            <mc:Fallback xmlns=""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765DA89F-4558-4FDE-9ED7-8488C3EA7C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2122" y="495860"/>
                    <a:ext cx="4304717" cy="7015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3A27B134-9955-4232-B3F7-459DE2A7172B}"/>
                      </a:ext>
                    </a:extLst>
                  </p:cNvPr>
                  <p:cNvSpPr txBox="1"/>
                  <p:nvPr/>
                </p:nvSpPr>
                <p:spPr>
                  <a:xfrm>
                    <a:off x="6340586" y="1699479"/>
                    <a:ext cx="2775754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𝑒𝑑𝑖𝑎𝑛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=−2.80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6" name="TextBox 305">
                    <a:extLst>
                      <a:ext uri="{FF2B5EF4-FFF2-40B4-BE49-F238E27FC236}">
                        <a16:creationId xmlns:a16="http://schemas.microsoft.com/office/drawing/2014/main" id="{3A27B134-9955-4232-B3F7-459DE2A717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0586" y="1699479"/>
                    <a:ext cx="277575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7" name="TextBox 306">
                    <a:extLst>
                      <a:ext uri="{FF2B5EF4-FFF2-40B4-BE49-F238E27FC236}">
                        <a16:creationId xmlns:a16="http://schemas.microsoft.com/office/drawing/2014/main" id="{B797E752-DA76-4F24-88CE-7DF0EEBA5A09}"/>
                      </a:ext>
                    </a:extLst>
                  </p:cNvPr>
                  <p:cNvSpPr txBox="1"/>
                  <p:nvPr/>
                </p:nvSpPr>
                <p:spPr>
                  <a:xfrm>
                    <a:off x="621229" y="3070947"/>
                    <a:ext cx="330168" cy="1879311"/>
                  </a:xfrm>
                  <a:prstGeom prst="rect">
                    <a:avLst/>
                  </a:prstGeom>
                  <a:noFill/>
                </p:spPr>
                <p:txBody>
                  <a:bodyPr vert="vert270"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𝑟𝑒𝑞𝑢𝑒𝑛𝑐𝑦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07" name="TextBox 306">
                    <a:extLst>
                      <a:ext uri="{FF2B5EF4-FFF2-40B4-BE49-F238E27FC236}">
                        <a16:creationId xmlns:a16="http://schemas.microsoft.com/office/drawing/2014/main" id="{B797E752-DA76-4F24-88CE-7DF0EEBA5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229" y="3070947"/>
                    <a:ext cx="330168" cy="187931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D9F2CE30-C5E9-4AF1-854C-38ED433882B3}"/>
                    </a:ext>
                  </a:extLst>
                </p:cNvPr>
                <p:cNvSpPr txBox="1"/>
                <p:nvPr/>
              </p:nvSpPr>
              <p:spPr>
                <a:xfrm>
                  <a:off x="8697029" y="8036627"/>
                  <a:ext cx="2201222" cy="618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𝐸𝑢𝑘𝑎𝑟𝑦𝑜𝑡𝑎</m:t>
                            </m:r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𝐵𝑎𝑐𝑡𝑒𝑟𝑖𝑎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D9F2CE30-C5E9-4AF1-854C-38ED43388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7029" y="8036627"/>
                  <a:ext cx="2201222" cy="618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9849551C-37AB-4AD5-9FD1-581A006E1CE8}"/>
              </a:ext>
            </a:extLst>
          </p:cNvPr>
          <p:cNvGrpSpPr/>
          <p:nvPr/>
        </p:nvGrpSpPr>
        <p:grpSpPr>
          <a:xfrm>
            <a:off x="1885310" y="4303070"/>
            <a:ext cx="6325492" cy="2496218"/>
            <a:chOff x="1906246" y="1913304"/>
            <a:chExt cx="6325492" cy="4037767"/>
          </a:xfrm>
        </p:grpSpPr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FEDE6745-7987-40D2-83DC-EB796C666D4D}"/>
                </a:ext>
              </a:extLst>
            </p:cNvPr>
            <p:cNvGrpSpPr/>
            <p:nvPr/>
          </p:nvGrpSpPr>
          <p:grpSpPr>
            <a:xfrm>
              <a:off x="1906246" y="1913304"/>
              <a:ext cx="6325492" cy="4037767"/>
              <a:chOff x="2403667" y="10065282"/>
              <a:chExt cx="7881679" cy="5031133"/>
            </a:xfrm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9372F3E1-351C-417F-B6E1-5080AD6EDCDB}"/>
                  </a:ext>
                </a:extLst>
              </p:cNvPr>
              <p:cNvGrpSpPr/>
              <p:nvPr/>
            </p:nvGrpSpPr>
            <p:grpSpPr>
              <a:xfrm>
                <a:off x="3019163" y="10065282"/>
                <a:ext cx="7266183" cy="5031133"/>
                <a:chOff x="379687" y="264789"/>
                <a:chExt cx="8083973" cy="55973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0" name="object 2">
                      <a:extLst>
                        <a:ext uri="{FF2B5EF4-FFF2-40B4-BE49-F238E27FC236}">
                          <a16:creationId xmlns:a16="http://schemas.microsoft.com/office/drawing/2014/main" id="{DD5A783D-7B33-43B4-9307-5F85FE3EC1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55078" y="264789"/>
                      <a:ext cx="5418475" cy="444435"/>
                    </a:xfrm>
                    <a:prstGeom prst="rect">
                      <a:avLst/>
                    </a:prstGeom>
                  </p:spPr>
                  <p:txBody>
                    <a:bodyPr vert="horz" wrap="square" lIns="0" tIns="1270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𝑯𝒊𝒔𝒕𝒐𝒈𝒓𝒂𝒎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𝒇𝒐𝒓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𝑩𝒂𝒄𝒕𝒆𝒓𝒊𝒂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zh-CN" altLang="en-US" sz="2000" b="1" dirty="0"/>
                    </a:p>
                  </p:txBody>
                </p:sp>
              </mc:Choice>
              <mc:Fallback xmlns="">
                <p:sp>
                  <p:nvSpPr>
                    <p:cNvPr id="310" name="object 2">
                      <a:extLst>
                        <a:ext uri="{FF2B5EF4-FFF2-40B4-BE49-F238E27FC236}">
                          <a16:creationId xmlns:a16="http://schemas.microsoft.com/office/drawing/2014/main" id="{DD5A783D-7B33-43B4-9307-5F85FE3EC1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55078" y="264789"/>
                      <a:ext cx="5418475" cy="44443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092" b="-118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2" name="object 4">
                  <a:extLst>
                    <a:ext uri="{FF2B5EF4-FFF2-40B4-BE49-F238E27FC236}">
                      <a16:creationId xmlns:a16="http://schemas.microsoft.com/office/drawing/2014/main" id="{CA99F36E-F0FA-4EB1-999B-A48AA97B3B02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652018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180">
                      <a:moveTo>
                        <a:pt x="0" y="0"/>
                      </a:moveTo>
                      <a:lnTo>
                        <a:pt x="652018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3" name="object 5">
                  <a:extLst>
                    <a:ext uri="{FF2B5EF4-FFF2-40B4-BE49-F238E27FC236}">
                      <a16:creationId xmlns:a16="http://schemas.microsoft.com/office/drawing/2014/main" id="{779C5A61-3995-4E07-B126-236F42A7E277}"/>
                    </a:ext>
                  </a:extLst>
                </p:cNvPr>
                <p:cNvSpPr/>
                <p:nvPr/>
              </p:nvSpPr>
              <p:spPr>
                <a:xfrm>
                  <a:off x="1861566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4" name="object 6">
                  <a:extLst>
                    <a:ext uri="{FF2B5EF4-FFF2-40B4-BE49-F238E27FC236}">
                      <a16:creationId xmlns:a16="http://schemas.microsoft.com/office/drawing/2014/main" id="{9729F332-4D7E-428F-BCE0-0FE1E46937DB}"/>
                    </a:ext>
                  </a:extLst>
                </p:cNvPr>
                <p:cNvSpPr/>
                <p:nvPr/>
              </p:nvSpPr>
              <p:spPr>
                <a:xfrm>
                  <a:off x="3491610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5" name="object 7">
                  <a:extLst>
                    <a:ext uri="{FF2B5EF4-FFF2-40B4-BE49-F238E27FC236}">
                      <a16:creationId xmlns:a16="http://schemas.microsoft.com/office/drawing/2014/main" id="{666D16FC-9FDD-45AD-8459-AE893BA28A66}"/>
                    </a:ext>
                  </a:extLst>
                </p:cNvPr>
                <p:cNvSpPr/>
                <p:nvPr/>
              </p:nvSpPr>
              <p:spPr>
                <a:xfrm>
                  <a:off x="512165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6" name="object 8">
                  <a:extLst>
                    <a:ext uri="{FF2B5EF4-FFF2-40B4-BE49-F238E27FC236}">
                      <a16:creationId xmlns:a16="http://schemas.microsoft.com/office/drawing/2014/main" id="{72E196B8-42BB-49F3-9B57-DA53D158B7C3}"/>
                    </a:ext>
                  </a:extLst>
                </p:cNvPr>
                <p:cNvSpPr/>
                <p:nvPr/>
              </p:nvSpPr>
              <p:spPr>
                <a:xfrm>
                  <a:off x="6751701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7" name="object 9">
                  <a:extLst>
                    <a:ext uri="{FF2B5EF4-FFF2-40B4-BE49-F238E27FC236}">
                      <a16:creationId xmlns:a16="http://schemas.microsoft.com/office/drawing/2014/main" id="{920FF92E-195A-424D-8FC8-737C11D79F63}"/>
                    </a:ext>
                  </a:extLst>
                </p:cNvPr>
                <p:cNvSpPr/>
                <p:nvPr/>
              </p:nvSpPr>
              <p:spPr>
                <a:xfrm>
                  <a:off x="8381745" y="5468111"/>
                  <a:ext cx="0" cy="9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1439">
                      <a:moveTo>
                        <a:pt x="0" y="0"/>
                      </a:moveTo>
                      <a:lnTo>
                        <a:pt x="0" y="9144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8" name="object 10">
                  <a:extLst>
                    <a:ext uri="{FF2B5EF4-FFF2-40B4-BE49-F238E27FC236}">
                      <a16:creationId xmlns:a16="http://schemas.microsoft.com/office/drawing/2014/main" id="{13E7454C-666D-4700-BF0A-7C6A56187F89}"/>
                    </a:ext>
                  </a:extLst>
                </p:cNvPr>
                <p:cNvSpPr txBox="1"/>
                <p:nvPr/>
              </p:nvSpPr>
              <p:spPr>
                <a:xfrm>
                  <a:off x="1806448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4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319" name="object 11">
                  <a:extLst>
                    <a:ext uri="{FF2B5EF4-FFF2-40B4-BE49-F238E27FC236}">
                      <a16:creationId xmlns:a16="http://schemas.microsoft.com/office/drawing/2014/main" id="{473E99C6-89F0-4DDA-B40C-2EE7AD1D146B}"/>
                    </a:ext>
                  </a:extLst>
                </p:cNvPr>
                <p:cNvSpPr txBox="1"/>
                <p:nvPr/>
              </p:nvSpPr>
              <p:spPr>
                <a:xfrm>
                  <a:off x="343649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5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320" name="object 12">
                  <a:extLst>
                    <a:ext uri="{FF2B5EF4-FFF2-40B4-BE49-F238E27FC236}">
                      <a16:creationId xmlns:a16="http://schemas.microsoft.com/office/drawing/2014/main" id="{C085F6CD-510D-467A-A2FF-7A77465ADB14}"/>
                    </a:ext>
                  </a:extLst>
                </p:cNvPr>
                <p:cNvSpPr txBox="1"/>
                <p:nvPr/>
              </p:nvSpPr>
              <p:spPr>
                <a:xfrm>
                  <a:off x="4241165" y="5545429"/>
                  <a:ext cx="1028065" cy="316734"/>
                </a:xfrm>
                <a:prstGeom prst="rect">
                  <a:avLst/>
                </a:prstGeom>
              </p:spPr>
              <p:txBody>
                <a:bodyPr vert="horz" wrap="square" lIns="0" tIns="99060" rIns="0" bIns="0" rtlCol="0">
                  <a:spAutoFit/>
                </a:bodyPr>
                <a:lstStyle/>
                <a:p>
                  <a:pPr marR="96520" algn="r">
                    <a:lnSpc>
                      <a:spcPct val="100000"/>
                    </a:lnSpc>
                    <a:spcBef>
                      <a:spcPts val="780"/>
                    </a:spcBef>
                  </a:pPr>
                  <a:r>
                    <a:rPr lang="en-US" sz="1200" dirty="0">
                      <a:latin typeface="Arial"/>
                      <a:cs typeface="Arial"/>
                    </a:rPr>
                    <a:t>6</a:t>
                  </a:r>
                </a:p>
              </p:txBody>
            </p:sp>
            <p:sp>
              <p:nvSpPr>
                <p:cNvPr id="321" name="object 13">
                  <a:extLst>
                    <a:ext uri="{FF2B5EF4-FFF2-40B4-BE49-F238E27FC236}">
                      <a16:creationId xmlns:a16="http://schemas.microsoft.com/office/drawing/2014/main" id="{B6342D09-4628-4335-A35F-0CFAC52970CC}"/>
                    </a:ext>
                  </a:extLst>
                </p:cNvPr>
                <p:cNvSpPr txBox="1"/>
                <p:nvPr/>
              </p:nvSpPr>
              <p:spPr>
                <a:xfrm>
                  <a:off x="6696582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7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322" name="object 14">
                  <a:extLst>
                    <a:ext uri="{FF2B5EF4-FFF2-40B4-BE49-F238E27FC236}">
                      <a16:creationId xmlns:a16="http://schemas.microsoft.com/office/drawing/2014/main" id="{906D7CF2-1C92-457B-B210-899B8CAC246E}"/>
                    </a:ext>
                  </a:extLst>
                </p:cNvPr>
                <p:cNvSpPr txBox="1"/>
                <p:nvPr/>
              </p:nvSpPr>
              <p:spPr>
                <a:xfrm>
                  <a:off x="8326755" y="5632196"/>
                  <a:ext cx="110489" cy="20827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200" dirty="0">
                      <a:latin typeface="Arial"/>
                      <a:cs typeface="Arial"/>
                    </a:rPr>
                    <a:t>8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323" name="object 15">
                  <a:extLst>
                    <a:ext uri="{FF2B5EF4-FFF2-40B4-BE49-F238E27FC236}">
                      <a16:creationId xmlns:a16="http://schemas.microsoft.com/office/drawing/2014/main" id="{64EA804C-2E9F-4743-934D-06BE174AEAF6}"/>
                    </a:ext>
                  </a:extLst>
                </p:cNvPr>
                <p:cNvSpPr/>
                <p:nvPr/>
              </p:nvSpPr>
              <p:spPr>
                <a:xfrm>
                  <a:off x="749808" y="1672844"/>
                  <a:ext cx="0" cy="3620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20770">
                      <a:moveTo>
                        <a:pt x="0" y="3620516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24" name="object 16">
                  <a:extLst>
                    <a:ext uri="{FF2B5EF4-FFF2-40B4-BE49-F238E27FC236}">
                      <a16:creationId xmlns:a16="http://schemas.microsoft.com/office/drawing/2014/main" id="{04E2D66B-21CB-4093-8C16-4759B2C37D55}"/>
                    </a:ext>
                  </a:extLst>
                </p:cNvPr>
                <p:cNvSpPr/>
                <p:nvPr/>
              </p:nvSpPr>
              <p:spPr>
                <a:xfrm>
                  <a:off x="658368" y="5293359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25" name="object 17">
                  <a:extLst>
                    <a:ext uri="{FF2B5EF4-FFF2-40B4-BE49-F238E27FC236}">
                      <a16:creationId xmlns:a16="http://schemas.microsoft.com/office/drawing/2014/main" id="{931F0F61-C471-4143-B959-485F93412FFE}"/>
                    </a:ext>
                  </a:extLst>
                </p:cNvPr>
                <p:cNvSpPr/>
                <p:nvPr/>
              </p:nvSpPr>
              <p:spPr>
                <a:xfrm>
                  <a:off x="658368" y="4086478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26" name="object 18">
                  <a:extLst>
                    <a:ext uri="{FF2B5EF4-FFF2-40B4-BE49-F238E27FC236}">
                      <a16:creationId xmlns:a16="http://schemas.microsoft.com/office/drawing/2014/main" id="{4AE712CC-30A5-4103-BC76-D6445354B0E4}"/>
                    </a:ext>
                  </a:extLst>
                </p:cNvPr>
                <p:cNvSpPr/>
                <p:nvPr/>
              </p:nvSpPr>
              <p:spPr>
                <a:xfrm>
                  <a:off x="658368" y="2879598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27" name="object 19">
                  <a:extLst>
                    <a:ext uri="{FF2B5EF4-FFF2-40B4-BE49-F238E27FC236}">
                      <a16:creationId xmlns:a16="http://schemas.microsoft.com/office/drawing/2014/main" id="{8B0D54D3-4961-4833-AB6A-0CC42553B8DD}"/>
                    </a:ext>
                  </a:extLst>
                </p:cNvPr>
                <p:cNvSpPr/>
                <p:nvPr/>
              </p:nvSpPr>
              <p:spPr>
                <a:xfrm>
                  <a:off x="658368" y="1672844"/>
                  <a:ext cx="914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">
                      <a:moveTo>
                        <a:pt x="91439" y="0"/>
                      </a:moveTo>
                      <a:lnTo>
                        <a:pt x="0" y="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28" name="object 20">
                  <a:extLst>
                    <a:ext uri="{FF2B5EF4-FFF2-40B4-BE49-F238E27FC236}">
                      <a16:creationId xmlns:a16="http://schemas.microsoft.com/office/drawing/2014/main" id="{358EB7F9-6434-4BCF-BE11-D053ABC096E4}"/>
                    </a:ext>
                  </a:extLst>
                </p:cNvPr>
                <p:cNvSpPr txBox="1"/>
                <p:nvPr/>
              </p:nvSpPr>
              <p:spPr>
                <a:xfrm>
                  <a:off x="379688" y="5312305"/>
                  <a:ext cx="196215" cy="110489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0</a:t>
                  </a:r>
                </a:p>
              </p:txBody>
            </p:sp>
            <p:sp>
              <p:nvSpPr>
                <p:cNvPr id="329" name="object 21">
                  <a:extLst>
                    <a:ext uri="{FF2B5EF4-FFF2-40B4-BE49-F238E27FC236}">
                      <a16:creationId xmlns:a16="http://schemas.microsoft.com/office/drawing/2014/main" id="{291C2EB0-19FC-4018-835F-759D5093C11E}"/>
                    </a:ext>
                  </a:extLst>
                </p:cNvPr>
                <p:cNvSpPr txBox="1"/>
                <p:nvPr/>
              </p:nvSpPr>
              <p:spPr>
                <a:xfrm>
                  <a:off x="379688" y="3793822"/>
                  <a:ext cx="248883" cy="591952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50</a:t>
                  </a:r>
                  <a:endParaRPr sz="1200">
                    <a:latin typeface="Arial"/>
                    <a:cs typeface="Arial"/>
                  </a:endParaRPr>
                </a:p>
              </p:txBody>
            </p:sp>
            <p:sp>
              <p:nvSpPr>
                <p:cNvPr id="330" name="object 22">
                  <a:extLst>
                    <a:ext uri="{FF2B5EF4-FFF2-40B4-BE49-F238E27FC236}">
                      <a16:creationId xmlns:a16="http://schemas.microsoft.com/office/drawing/2014/main" id="{005CBE2A-3C9D-4133-AA77-484D36BD2795}"/>
                    </a:ext>
                  </a:extLst>
                </p:cNvPr>
                <p:cNvSpPr txBox="1"/>
                <p:nvPr/>
              </p:nvSpPr>
              <p:spPr>
                <a:xfrm>
                  <a:off x="379687" y="2431540"/>
                  <a:ext cx="248883" cy="790103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100</a:t>
                  </a:r>
                </a:p>
              </p:txBody>
            </p:sp>
            <p:sp>
              <p:nvSpPr>
                <p:cNvPr id="331" name="object 23">
                  <a:extLst>
                    <a:ext uri="{FF2B5EF4-FFF2-40B4-BE49-F238E27FC236}">
                      <a16:creationId xmlns:a16="http://schemas.microsoft.com/office/drawing/2014/main" id="{1599D59D-E75F-410F-AC2F-3E51EA3A06CE}"/>
                    </a:ext>
                  </a:extLst>
                </p:cNvPr>
                <p:cNvSpPr txBox="1"/>
                <p:nvPr/>
              </p:nvSpPr>
              <p:spPr>
                <a:xfrm>
                  <a:off x="379687" y="1224662"/>
                  <a:ext cx="248883" cy="790226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425"/>
                    </a:lnSpc>
                  </a:pPr>
                  <a:r>
                    <a:rPr sz="1200" dirty="0">
                      <a:latin typeface="Arial"/>
                      <a:cs typeface="Arial"/>
                    </a:rPr>
                    <a:t>150</a:t>
                  </a:r>
                </a:p>
              </p:txBody>
            </p:sp>
            <p:sp>
              <p:nvSpPr>
                <p:cNvPr id="332" name="object 24">
                  <a:extLst>
                    <a:ext uri="{FF2B5EF4-FFF2-40B4-BE49-F238E27FC236}">
                      <a16:creationId xmlns:a16="http://schemas.microsoft.com/office/drawing/2014/main" id="{3B278223-6ED8-46CA-9275-D4BAC8721872}"/>
                    </a:ext>
                  </a:extLst>
                </p:cNvPr>
                <p:cNvSpPr/>
                <p:nvPr/>
              </p:nvSpPr>
              <p:spPr>
                <a:xfrm>
                  <a:off x="1046480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3" name="object 25">
                  <a:extLst>
                    <a:ext uri="{FF2B5EF4-FFF2-40B4-BE49-F238E27FC236}">
                      <a16:creationId xmlns:a16="http://schemas.microsoft.com/office/drawing/2014/main" id="{E5875840-971D-4823-A290-95C46DE97E55}"/>
                    </a:ext>
                  </a:extLst>
                </p:cNvPr>
                <p:cNvSpPr/>
                <p:nvPr/>
              </p:nvSpPr>
              <p:spPr>
                <a:xfrm>
                  <a:off x="1046480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4" name="object 26">
                  <a:extLst>
                    <a:ext uri="{FF2B5EF4-FFF2-40B4-BE49-F238E27FC236}">
                      <a16:creationId xmlns:a16="http://schemas.microsoft.com/office/drawing/2014/main" id="{E3C8C0CE-86A8-4A16-BDE5-44622CB92249}"/>
                    </a:ext>
                  </a:extLst>
                </p:cNvPr>
                <p:cNvSpPr/>
                <p:nvPr/>
              </p:nvSpPr>
              <p:spPr>
                <a:xfrm>
                  <a:off x="112801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5" name="object 27">
                  <a:extLst>
                    <a:ext uri="{FF2B5EF4-FFF2-40B4-BE49-F238E27FC236}">
                      <a16:creationId xmlns:a16="http://schemas.microsoft.com/office/drawing/2014/main" id="{96CE97DC-255E-4DAA-8ED8-229EBACF611B}"/>
                    </a:ext>
                  </a:extLst>
                </p:cNvPr>
                <p:cNvSpPr/>
                <p:nvPr/>
              </p:nvSpPr>
              <p:spPr>
                <a:xfrm>
                  <a:off x="112801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6" name="object 28">
                  <a:extLst>
                    <a:ext uri="{FF2B5EF4-FFF2-40B4-BE49-F238E27FC236}">
                      <a16:creationId xmlns:a16="http://schemas.microsoft.com/office/drawing/2014/main" id="{897DA312-2634-45A9-ADCE-3C73E42100D4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7" name="object 29">
                  <a:extLst>
                    <a:ext uri="{FF2B5EF4-FFF2-40B4-BE49-F238E27FC236}">
                      <a16:creationId xmlns:a16="http://schemas.microsoft.com/office/drawing/2014/main" id="{21F5146A-288C-4727-8655-C7E717B9EC4C}"/>
                    </a:ext>
                  </a:extLst>
                </p:cNvPr>
                <p:cNvSpPr/>
                <p:nvPr/>
              </p:nvSpPr>
              <p:spPr>
                <a:xfrm>
                  <a:off x="120954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8" name="object 30">
                  <a:extLst>
                    <a:ext uri="{FF2B5EF4-FFF2-40B4-BE49-F238E27FC236}">
                      <a16:creationId xmlns:a16="http://schemas.microsoft.com/office/drawing/2014/main" id="{188BE128-0A06-442A-9E41-993A9E13156F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9" name="object 31">
                  <a:extLst>
                    <a:ext uri="{FF2B5EF4-FFF2-40B4-BE49-F238E27FC236}">
                      <a16:creationId xmlns:a16="http://schemas.microsoft.com/office/drawing/2014/main" id="{3B3D8945-4226-48A2-ABC6-648B6A8EB2AD}"/>
                    </a:ext>
                  </a:extLst>
                </p:cNvPr>
                <p:cNvSpPr/>
                <p:nvPr/>
              </p:nvSpPr>
              <p:spPr>
                <a:xfrm>
                  <a:off x="129095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0" name="object 32">
                  <a:extLst>
                    <a:ext uri="{FF2B5EF4-FFF2-40B4-BE49-F238E27FC236}">
                      <a16:creationId xmlns:a16="http://schemas.microsoft.com/office/drawing/2014/main" id="{8BD14BEB-6B27-47C5-A76F-31F3F9B34860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1" name="object 33">
                  <a:extLst>
                    <a:ext uri="{FF2B5EF4-FFF2-40B4-BE49-F238E27FC236}">
                      <a16:creationId xmlns:a16="http://schemas.microsoft.com/office/drawing/2014/main" id="{B22D6088-6C32-4BBB-AAFF-F0A159C70FE8}"/>
                    </a:ext>
                  </a:extLst>
                </p:cNvPr>
                <p:cNvSpPr/>
                <p:nvPr/>
              </p:nvSpPr>
              <p:spPr>
                <a:xfrm>
                  <a:off x="137248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2" name="object 34">
                  <a:extLst>
                    <a:ext uri="{FF2B5EF4-FFF2-40B4-BE49-F238E27FC236}">
                      <a16:creationId xmlns:a16="http://schemas.microsoft.com/office/drawing/2014/main" id="{6AECC61C-A10E-4928-A5B8-4BC155BA50A3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3" name="object 35">
                  <a:extLst>
                    <a:ext uri="{FF2B5EF4-FFF2-40B4-BE49-F238E27FC236}">
                      <a16:creationId xmlns:a16="http://schemas.microsoft.com/office/drawing/2014/main" id="{4F120E5E-4D8D-47E6-A68B-5A7F34A1DEFB}"/>
                    </a:ext>
                  </a:extLst>
                </p:cNvPr>
                <p:cNvSpPr/>
                <p:nvPr/>
              </p:nvSpPr>
              <p:spPr>
                <a:xfrm>
                  <a:off x="145402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4" name="object 36">
                  <a:extLst>
                    <a:ext uri="{FF2B5EF4-FFF2-40B4-BE49-F238E27FC236}">
                      <a16:creationId xmlns:a16="http://schemas.microsoft.com/office/drawing/2014/main" id="{0B6E307E-B4F1-40B0-883C-9AC02AC2ED21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5" name="object 37">
                  <a:extLst>
                    <a:ext uri="{FF2B5EF4-FFF2-40B4-BE49-F238E27FC236}">
                      <a16:creationId xmlns:a16="http://schemas.microsoft.com/office/drawing/2014/main" id="{E4F49071-E225-4406-AD64-9D9699599234}"/>
                    </a:ext>
                  </a:extLst>
                </p:cNvPr>
                <p:cNvSpPr/>
                <p:nvPr/>
              </p:nvSpPr>
              <p:spPr>
                <a:xfrm>
                  <a:off x="153555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6" name="object 38">
                  <a:extLst>
                    <a:ext uri="{FF2B5EF4-FFF2-40B4-BE49-F238E27FC236}">
                      <a16:creationId xmlns:a16="http://schemas.microsoft.com/office/drawing/2014/main" id="{32B8A448-E53B-4307-A723-86A9913EC3D8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7" name="object 39">
                  <a:extLst>
                    <a:ext uri="{FF2B5EF4-FFF2-40B4-BE49-F238E27FC236}">
                      <a16:creationId xmlns:a16="http://schemas.microsoft.com/office/drawing/2014/main" id="{11DE65F5-F0F5-4450-8180-E1651C4A8E93}"/>
                    </a:ext>
                  </a:extLst>
                </p:cNvPr>
                <p:cNvSpPr/>
                <p:nvPr/>
              </p:nvSpPr>
              <p:spPr>
                <a:xfrm>
                  <a:off x="161696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8" name="object 40">
                  <a:extLst>
                    <a:ext uri="{FF2B5EF4-FFF2-40B4-BE49-F238E27FC236}">
                      <a16:creationId xmlns:a16="http://schemas.microsoft.com/office/drawing/2014/main" id="{E1212368-7DBD-40A2-85D3-6D9005A54BE9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9" name="object 41">
                  <a:extLst>
                    <a:ext uri="{FF2B5EF4-FFF2-40B4-BE49-F238E27FC236}">
                      <a16:creationId xmlns:a16="http://schemas.microsoft.com/office/drawing/2014/main" id="{9D82EEBF-FEAD-467C-A8D8-65517D16E6FB}"/>
                    </a:ext>
                  </a:extLst>
                </p:cNvPr>
                <p:cNvSpPr/>
                <p:nvPr/>
              </p:nvSpPr>
              <p:spPr>
                <a:xfrm>
                  <a:off x="169849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0" name="object 42">
                  <a:extLst>
                    <a:ext uri="{FF2B5EF4-FFF2-40B4-BE49-F238E27FC236}">
                      <a16:creationId xmlns:a16="http://schemas.microsoft.com/office/drawing/2014/main" id="{E5F2FC1A-E2E8-4C4B-9CDD-B0865D070500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1" name="object 43">
                  <a:extLst>
                    <a:ext uri="{FF2B5EF4-FFF2-40B4-BE49-F238E27FC236}">
                      <a16:creationId xmlns:a16="http://schemas.microsoft.com/office/drawing/2014/main" id="{8C53457F-5EB5-4521-8412-D6E3D7FE67C8}"/>
                    </a:ext>
                  </a:extLst>
                </p:cNvPr>
                <p:cNvSpPr/>
                <p:nvPr/>
              </p:nvSpPr>
              <p:spPr>
                <a:xfrm>
                  <a:off x="178003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2" name="object 44">
                  <a:extLst>
                    <a:ext uri="{FF2B5EF4-FFF2-40B4-BE49-F238E27FC236}">
                      <a16:creationId xmlns:a16="http://schemas.microsoft.com/office/drawing/2014/main" id="{86CD8688-0708-45E3-99C0-8B8B0EE4D62D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3" name="object 45">
                  <a:extLst>
                    <a:ext uri="{FF2B5EF4-FFF2-40B4-BE49-F238E27FC236}">
                      <a16:creationId xmlns:a16="http://schemas.microsoft.com/office/drawing/2014/main" id="{70BCF396-7F9F-4B72-BA58-0EBBE19B5ADB}"/>
                    </a:ext>
                  </a:extLst>
                </p:cNvPr>
                <p:cNvSpPr/>
                <p:nvPr/>
              </p:nvSpPr>
              <p:spPr>
                <a:xfrm>
                  <a:off x="186156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4" name="object 46">
                  <a:extLst>
                    <a:ext uri="{FF2B5EF4-FFF2-40B4-BE49-F238E27FC236}">
                      <a16:creationId xmlns:a16="http://schemas.microsoft.com/office/drawing/2014/main" id="{A224EB96-DC97-40B7-B209-CAF9CD62C637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5" name="object 47">
                  <a:extLst>
                    <a:ext uri="{FF2B5EF4-FFF2-40B4-BE49-F238E27FC236}">
                      <a16:creationId xmlns:a16="http://schemas.microsoft.com/office/drawing/2014/main" id="{20AC3B4E-E74E-479C-82E8-970922C33B8A}"/>
                    </a:ext>
                  </a:extLst>
                </p:cNvPr>
                <p:cNvSpPr/>
                <p:nvPr/>
              </p:nvSpPr>
              <p:spPr>
                <a:xfrm>
                  <a:off x="194297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6" name="object 48">
                  <a:extLst>
                    <a:ext uri="{FF2B5EF4-FFF2-40B4-BE49-F238E27FC236}">
                      <a16:creationId xmlns:a16="http://schemas.microsoft.com/office/drawing/2014/main" id="{96F82D40-ABFF-4E37-B40C-D97FBD40C242}"/>
                    </a:ext>
                  </a:extLst>
                </p:cNvPr>
                <p:cNvSpPr/>
                <p:nvPr/>
              </p:nvSpPr>
              <p:spPr>
                <a:xfrm>
                  <a:off x="2024507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3" y="2413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7" name="object 49">
                  <a:extLst>
                    <a:ext uri="{FF2B5EF4-FFF2-40B4-BE49-F238E27FC236}">
                      <a16:creationId xmlns:a16="http://schemas.microsoft.com/office/drawing/2014/main" id="{6606CC42-9935-447B-A218-CBDF1C626D82}"/>
                    </a:ext>
                  </a:extLst>
                </p:cNvPr>
                <p:cNvSpPr/>
                <p:nvPr/>
              </p:nvSpPr>
              <p:spPr>
                <a:xfrm>
                  <a:off x="2024507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3" y="2413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8" name="object 50">
                  <a:extLst>
                    <a:ext uri="{FF2B5EF4-FFF2-40B4-BE49-F238E27FC236}">
                      <a16:creationId xmlns:a16="http://schemas.microsoft.com/office/drawing/2014/main" id="{38A9CF16-D2D8-4454-9F34-A715D5967595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9" name="object 51">
                  <a:extLst>
                    <a:ext uri="{FF2B5EF4-FFF2-40B4-BE49-F238E27FC236}">
                      <a16:creationId xmlns:a16="http://schemas.microsoft.com/office/drawing/2014/main" id="{BD19EA0A-D601-4944-BD07-2903514088FD}"/>
                    </a:ext>
                  </a:extLst>
                </p:cNvPr>
                <p:cNvSpPr/>
                <p:nvPr/>
              </p:nvSpPr>
              <p:spPr>
                <a:xfrm>
                  <a:off x="210604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0" name="object 52">
                  <a:extLst>
                    <a:ext uri="{FF2B5EF4-FFF2-40B4-BE49-F238E27FC236}">
                      <a16:creationId xmlns:a16="http://schemas.microsoft.com/office/drawing/2014/main" id="{B6367A24-4A45-4EBE-A769-1573D1E20160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1" name="object 53">
                  <a:extLst>
                    <a:ext uri="{FF2B5EF4-FFF2-40B4-BE49-F238E27FC236}">
                      <a16:creationId xmlns:a16="http://schemas.microsoft.com/office/drawing/2014/main" id="{47B7BF80-02BC-4E26-9AF4-261F565B7391}"/>
                    </a:ext>
                  </a:extLst>
                </p:cNvPr>
                <p:cNvSpPr/>
                <p:nvPr/>
              </p:nvSpPr>
              <p:spPr>
                <a:xfrm>
                  <a:off x="218757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2" name="object 54">
                  <a:extLst>
                    <a:ext uri="{FF2B5EF4-FFF2-40B4-BE49-F238E27FC236}">
                      <a16:creationId xmlns:a16="http://schemas.microsoft.com/office/drawing/2014/main" id="{89D0E091-588E-4342-A08B-D59CC6BC7E26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3" name="object 55">
                  <a:extLst>
                    <a:ext uri="{FF2B5EF4-FFF2-40B4-BE49-F238E27FC236}">
                      <a16:creationId xmlns:a16="http://schemas.microsoft.com/office/drawing/2014/main" id="{BF79E5E9-9D6F-4E35-BA49-A8142887DBB1}"/>
                    </a:ext>
                  </a:extLst>
                </p:cNvPr>
                <p:cNvSpPr/>
                <p:nvPr/>
              </p:nvSpPr>
              <p:spPr>
                <a:xfrm>
                  <a:off x="226898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4" name="object 56">
                  <a:extLst>
                    <a:ext uri="{FF2B5EF4-FFF2-40B4-BE49-F238E27FC236}">
                      <a16:creationId xmlns:a16="http://schemas.microsoft.com/office/drawing/2014/main" id="{894D48B5-456A-409C-92B1-9958AD0E86AE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5" name="object 57">
                  <a:extLst>
                    <a:ext uri="{FF2B5EF4-FFF2-40B4-BE49-F238E27FC236}">
                      <a16:creationId xmlns:a16="http://schemas.microsoft.com/office/drawing/2014/main" id="{D8B86448-E1C0-4832-B737-384931C69720}"/>
                    </a:ext>
                  </a:extLst>
                </p:cNvPr>
                <p:cNvSpPr/>
                <p:nvPr/>
              </p:nvSpPr>
              <p:spPr>
                <a:xfrm>
                  <a:off x="2350516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6" name="object 58">
                  <a:extLst>
                    <a:ext uri="{FF2B5EF4-FFF2-40B4-BE49-F238E27FC236}">
                      <a16:creationId xmlns:a16="http://schemas.microsoft.com/office/drawing/2014/main" id="{562342BD-AD3A-410F-A365-46CD8200FEF9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7" name="object 59">
                  <a:extLst>
                    <a:ext uri="{FF2B5EF4-FFF2-40B4-BE49-F238E27FC236}">
                      <a16:creationId xmlns:a16="http://schemas.microsoft.com/office/drawing/2014/main" id="{C3348072-42EC-424D-859B-91A42CB359BB}"/>
                    </a:ext>
                  </a:extLst>
                </p:cNvPr>
                <p:cNvSpPr/>
                <p:nvPr/>
              </p:nvSpPr>
              <p:spPr>
                <a:xfrm>
                  <a:off x="243205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8" name="object 60">
                  <a:extLst>
                    <a:ext uri="{FF2B5EF4-FFF2-40B4-BE49-F238E27FC236}">
                      <a16:creationId xmlns:a16="http://schemas.microsoft.com/office/drawing/2014/main" id="{CB3B3675-48F5-472D-A988-99C4AC555B56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69" name="object 61">
                  <a:extLst>
                    <a:ext uri="{FF2B5EF4-FFF2-40B4-BE49-F238E27FC236}">
                      <a16:creationId xmlns:a16="http://schemas.microsoft.com/office/drawing/2014/main" id="{9E101B2E-00B3-41F3-B773-202AB7219025}"/>
                    </a:ext>
                  </a:extLst>
                </p:cNvPr>
                <p:cNvSpPr/>
                <p:nvPr/>
              </p:nvSpPr>
              <p:spPr>
                <a:xfrm>
                  <a:off x="251358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0" name="object 62">
                  <a:extLst>
                    <a:ext uri="{FF2B5EF4-FFF2-40B4-BE49-F238E27FC236}">
                      <a16:creationId xmlns:a16="http://schemas.microsoft.com/office/drawing/2014/main" id="{FBCFE368-F34C-4D74-92A2-4424552F0BB6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1" name="object 63">
                  <a:extLst>
                    <a:ext uri="{FF2B5EF4-FFF2-40B4-BE49-F238E27FC236}">
                      <a16:creationId xmlns:a16="http://schemas.microsoft.com/office/drawing/2014/main" id="{88858D63-5576-4278-9893-8C77C9E38C07}"/>
                    </a:ext>
                  </a:extLst>
                </p:cNvPr>
                <p:cNvSpPr/>
                <p:nvPr/>
              </p:nvSpPr>
              <p:spPr>
                <a:xfrm>
                  <a:off x="259499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2" name="object 64">
                  <a:extLst>
                    <a:ext uri="{FF2B5EF4-FFF2-40B4-BE49-F238E27FC236}">
                      <a16:creationId xmlns:a16="http://schemas.microsoft.com/office/drawing/2014/main" id="{3DBED412-6E76-49C3-8BF8-2995931419D9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3" name="object 65">
                  <a:extLst>
                    <a:ext uri="{FF2B5EF4-FFF2-40B4-BE49-F238E27FC236}">
                      <a16:creationId xmlns:a16="http://schemas.microsoft.com/office/drawing/2014/main" id="{F7E4CF69-FFE8-4899-A644-482A08C81ED7}"/>
                    </a:ext>
                  </a:extLst>
                </p:cNvPr>
                <p:cNvSpPr/>
                <p:nvPr/>
              </p:nvSpPr>
              <p:spPr>
                <a:xfrm>
                  <a:off x="267652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4" name="object 66">
                  <a:extLst>
                    <a:ext uri="{FF2B5EF4-FFF2-40B4-BE49-F238E27FC236}">
                      <a16:creationId xmlns:a16="http://schemas.microsoft.com/office/drawing/2014/main" id="{1B94DE42-4343-4407-8CEA-00A98309E664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5" name="object 67">
                  <a:extLst>
                    <a:ext uri="{FF2B5EF4-FFF2-40B4-BE49-F238E27FC236}">
                      <a16:creationId xmlns:a16="http://schemas.microsoft.com/office/drawing/2014/main" id="{D4AE2F51-6571-4E8A-A454-B6430CF74660}"/>
                    </a:ext>
                  </a:extLst>
                </p:cNvPr>
                <p:cNvSpPr/>
                <p:nvPr/>
              </p:nvSpPr>
              <p:spPr>
                <a:xfrm>
                  <a:off x="275805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6" name="object 68">
                  <a:extLst>
                    <a:ext uri="{FF2B5EF4-FFF2-40B4-BE49-F238E27FC236}">
                      <a16:creationId xmlns:a16="http://schemas.microsoft.com/office/drawing/2014/main" id="{41DD8999-D436-4688-9FA4-204D74828C0F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7" name="object 69">
                  <a:extLst>
                    <a:ext uri="{FF2B5EF4-FFF2-40B4-BE49-F238E27FC236}">
                      <a16:creationId xmlns:a16="http://schemas.microsoft.com/office/drawing/2014/main" id="{8115DB4A-83EC-4BAD-8910-21E7BB9450BC}"/>
                    </a:ext>
                  </a:extLst>
                </p:cNvPr>
                <p:cNvSpPr/>
                <p:nvPr/>
              </p:nvSpPr>
              <p:spPr>
                <a:xfrm>
                  <a:off x="283959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8" name="object 70">
                  <a:extLst>
                    <a:ext uri="{FF2B5EF4-FFF2-40B4-BE49-F238E27FC236}">
                      <a16:creationId xmlns:a16="http://schemas.microsoft.com/office/drawing/2014/main" id="{91B51B83-9AAD-4BF3-8770-255E12E1B07C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9" name="object 71">
                  <a:extLst>
                    <a:ext uri="{FF2B5EF4-FFF2-40B4-BE49-F238E27FC236}">
                      <a16:creationId xmlns:a16="http://schemas.microsoft.com/office/drawing/2014/main" id="{DC882633-38D7-44EC-B814-3459F11A6C8C}"/>
                    </a:ext>
                  </a:extLst>
                </p:cNvPr>
                <p:cNvSpPr/>
                <p:nvPr/>
              </p:nvSpPr>
              <p:spPr>
                <a:xfrm>
                  <a:off x="292100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0" name="object 72">
                  <a:extLst>
                    <a:ext uri="{FF2B5EF4-FFF2-40B4-BE49-F238E27FC236}">
                      <a16:creationId xmlns:a16="http://schemas.microsoft.com/office/drawing/2014/main" id="{8A093CA3-1934-4052-9B3F-00BEE74730DA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1" name="object 73">
                  <a:extLst>
                    <a:ext uri="{FF2B5EF4-FFF2-40B4-BE49-F238E27FC236}">
                      <a16:creationId xmlns:a16="http://schemas.microsoft.com/office/drawing/2014/main" id="{C76519C9-F3DF-412B-AE54-39E1147A733E}"/>
                    </a:ext>
                  </a:extLst>
                </p:cNvPr>
                <p:cNvSpPr/>
                <p:nvPr/>
              </p:nvSpPr>
              <p:spPr>
                <a:xfrm>
                  <a:off x="300253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2" name="object 74">
                  <a:extLst>
                    <a:ext uri="{FF2B5EF4-FFF2-40B4-BE49-F238E27FC236}">
                      <a16:creationId xmlns:a16="http://schemas.microsoft.com/office/drawing/2014/main" id="{56C99B14-ACD4-4B54-BBE3-B87C57B4011E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3" name="object 75">
                  <a:extLst>
                    <a:ext uri="{FF2B5EF4-FFF2-40B4-BE49-F238E27FC236}">
                      <a16:creationId xmlns:a16="http://schemas.microsoft.com/office/drawing/2014/main" id="{37A33ABF-A5F3-4507-B223-BD55B81148EF}"/>
                    </a:ext>
                  </a:extLst>
                </p:cNvPr>
                <p:cNvSpPr/>
                <p:nvPr/>
              </p:nvSpPr>
              <p:spPr>
                <a:xfrm>
                  <a:off x="3084067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4" name="object 76">
                  <a:extLst>
                    <a:ext uri="{FF2B5EF4-FFF2-40B4-BE49-F238E27FC236}">
                      <a16:creationId xmlns:a16="http://schemas.microsoft.com/office/drawing/2014/main" id="{5272414E-6B28-48B9-AD51-16BC84E41D52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5" name="object 77">
                  <a:extLst>
                    <a:ext uri="{FF2B5EF4-FFF2-40B4-BE49-F238E27FC236}">
                      <a16:creationId xmlns:a16="http://schemas.microsoft.com/office/drawing/2014/main" id="{DE06B80B-F816-4AEF-A772-8B354C240BB2}"/>
                    </a:ext>
                  </a:extLst>
                </p:cNvPr>
                <p:cNvSpPr/>
                <p:nvPr/>
              </p:nvSpPr>
              <p:spPr>
                <a:xfrm>
                  <a:off x="3165601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6" name="object 78">
                  <a:extLst>
                    <a:ext uri="{FF2B5EF4-FFF2-40B4-BE49-F238E27FC236}">
                      <a16:creationId xmlns:a16="http://schemas.microsoft.com/office/drawing/2014/main" id="{6E26AEEC-A2D8-403E-9BEB-1F2133971D2F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7" name="object 79">
                  <a:extLst>
                    <a:ext uri="{FF2B5EF4-FFF2-40B4-BE49-F238E27FC236}">
                      <a16:creationId xmlns:a16="http://schemas.microsoft.com/office/drawing/2014/main" id="{9CF4893D-9008-459C-A430-3482BF6B9F09}"/>
                    </a:ext>
                  </a:extLst>
                </p:cNvPr>
                <p:cNvSpPr/>
                <p:nvPr/>
              </p:nvSpPr>
              <p:spPr>
                <a:xfrm>
                  <a:off x="324700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8" name="object 80">
                  <a:extLst>
                    <a:ext uri="{FF2B5EF4-FFF2-40B4-BE49-F238E27FC236}">
                      <a16:creationId xmlns:a16="http://schemas.microsoft.com/office/drawing/2014/main" id="{1668EA8F-4A8B-4222-96E7-58398755F6FE}"/>
                    </a:ext>
                  </a:extLst>
                </p:cNvPr>
                <p:cNvSpPr/>
                <p:nvPr/>
              </p:nvSpPr>
              <p:spPr>
                <a:xfrm>
                  <a:off x="3328542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9" name="object 81">
                  <a:extLst>
                    <a:ext uri="{FF2B5EF4-FFF2-40B4-BE49-F238E27FC236}">
                      <a16:creationId xmlns:a16="http://schemas.microsoft.com/office/drawing/2014/main" id="{6A69A732-5782-40CE-A36D-445A07E5D99F}"/>
                    </a:ext>
                  </a:extLst>
                </p:cNvPr>
                <p:cNvSpPr/>
                <p:nvPr/>
              </p:nvSpPr>
              <p:spPr>
                <a:xfrm>
                  <a:off x="3328542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0" name="object 82">
                  <a:extLst>
                    <a:ext uri="{FF2B5EF4-FFF2-40B4-BE49-F238E27FC236}">
                      <a16:creationId xmlns:a16="http://schemas.microsoft.com/office/drawing/2014/main" id="{070CFDD5-ABB4-495F-AD41-D935D15AE5A3}"/>
                    </a:ext>
                  </a:extLst>
                </p:cNvPr>
                <p:cNvSpPr/>
                <p:nvPr/>
              </p:nvSpPr>
              <p:spPr>
                <a:xfrm>
                  <a:off x="3410077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1" name="object 83">
                  <a:extLst>
                    <a:ext uri="{FF2B5EF4-FFF2-40B4-BE49-F238E27FC236}">
                      <a16:creationId xmlns:a16="http://schemas.microsoft.com/office/drawing/2014/main" id="{74396E09-B14E-42F8-94CB-62CAC1753A9B}"/>
                    </a:ext>
                  </a:extLst>
                </p:cNvPr>
                <p:cNvSpPr/>
                <p:nvPr/>
              </p:nvSpPr>
              <p:spPr>
                <a:xfrm>
                  <a:off x="3410077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2" name="object 84">
                  <a:extLst>
                    <a:ext uri="{FF2B5EF4-FFF2-40B4-BE49-F238E27FC236}">
                      <a16:creationId xmlns:a16="http://schemas.microsoft.com/office/drawing/2014/main" id="{3A003CDB-7AC4-46A9-8FDE-9A58E03C5B23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3" name="object 85">
                  <a:extLst>
                    <a:ext uri="{FF2B5EF4-FFF2-40B4-BE49-F238E27FC236}">
                      <a16:creationId xmlns:a16="http://schemas.microsoft.com/office/drawing/2014/main" id="{8708F1D8-FACF-49C3-8BE1-D3432A3DAAE5}"/>
                    </a:ext>
                  </a:extLst>
                </p:cNvPr>
                <p:cNvSpPr/>
                <p:nvPr/>
              </p:nvSpPr>
              <p:spPr>
                <a:xfrm>
                  <a:off x="349161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4" name="object 86">
                  <a:extLst>
                    <a:ext uri="{FF2B5EF4-FFF2-40B4-BE49-F238E27FC236}">
                      <a16:creationId xmlns:a16="http://schemas.microsoft.com/office/drawing/2014/main" id="{9CA02D69-2F63-4A1D-95A2-324C7BBC3763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5" name="object 87">
                  <a:extLst>
                    <a:ext uri="{FF2B5EF4-FFF2-40B4-BE49-F238E27FC236}">
                      <a16:creationId xmlns:a16="http://schemas.microsoft.com/office/drawing/2014/main" id="{D6D18946-5C99-4AB0-BF97-74DFA17A037D}"/>
                    </a:ext>
                  </a:extLst>
                </p:cNvPr>
                <p:cNvSpPr/>
                <p:nvPr/>
              </p:nvSpPr>
              <p:spPr>
                <a:xfrm>
                  <a:off x="357314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6" name="object 88">
                  <a:extLst>
                    <a:ext uri="{FF2B5EF4-FFF2-40B4-BE49-F238E27FC236}">
                      <a16:creationId xmlns:a16="http://schemas.microsoft.com/office/drawing/2014/main" id="{F11F1CD1-D93C-4B38-8F31-FBE5231DA411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7" name="object 89">
                  <a:extLst>
                    <a:ext uri="{FF2B5EF4-FFF2-40B4-BE49-F238E27FC236}">
                      <a16:creationId xmlns:a16="http://schemas.microsoft.com/office/drawing/2014/main" id="{2A03412F-2032-428D-862C-8CBFDF3AE617}"/>
                    </a:ext>
                  </a:extLst>
                </p:cNvPr>
                <p:cNvSpPr/>
                <p:nvPr/>
              </p:nvSpPr>
              <p:spPr>
                <a:xfrm>
                  <a:off x="3654552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8" name="object 90">
                  <a:extLst>
                    <a:ext uri="{FF2B5EF4-FFF2-40B4-BE49-F238E27FC236}">
                      <a16:creationId xmlns:a16="http://schemas.microsoft.com/office/drawing/2014/main" id="{BF4D19D9-8317-45AA-9940-4451E891243B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9" name="object 91">
                  <a:extLst>
                    <a:ext uri="{FF2B5EF4-FFF2-40B4-BE49-F238E27FC236}">
                      <a16:creationId xmlns:a16="http://schemas.microsoft.com/office/drawing/2014/main" id="{F14FF9B3-0C45-4652-8AA2-2BB74B0E00A0}"/>
                    </a:ext>
                  </a:extLst>
                </p:cNvPr>
                <p:cNvSpPr/>
                <p:nvPr/>
              </p:nvSpPr>
              <p:spPr>
                <a:xfrm>
                  <a:off x="373608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0" name="object 92">
                  <a:extLst>
                    <a:ext uri="{FF2B5EF4-FFF2-40B4-BE49-F238E27FC236}">
                      <a16:creationId xmlns:a16="http://schemas.microsoft.com/office/drawing/2014/main" id="{05B42653-7F72-4A01-B8E3-B1E49FD24742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1" name="object 93">
                  <a:extLst>
                    <a:ext uri="{FF2B5EF4-FFF2-40B4-BE49-F238E27FC236}">
                      <a16:creationId xmlns:a16="http://schemas.microsoft.com/office/drawing/2014/main" id="{B73F7BAE-D82A-4AAD-8756-9D607977DE6C}"/>
                    </a:ext>
                  </a:extLst>
                </p:cNvPr>
                <p:cNvSpPr/>
                <p:nvPr/>
              </p:nvSpPr>
              <p:spPr>
                <a:xfrm>
                  <a:off x="381762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2" name="object 94">
                  <a:extLst>
                    <a:ext uri="{FF2B5EF4-FFF2-40B4-BE49-F238E27FC236}">
                      <a16:creationId xmlns:a16="http://schemas.microsoft.com/office/drawing/2014/main" id="{67B0AC4F-27D4-4B5E-9A08-FEDA17711CAC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3" name="object 95">
                  <a:extLst>
                    <a:ext uri="{FF2B5EF4-FFF2-40B4-BE49-F238E27FC236}">
                      <a16:creationId xmlns:a16="http://schemas.microsoft.com/office/drawing/2014/main" id="{38836347-10B8-4697-8888-7C449D0146C7}"/>
                    </a:ext>
                  </a:extLst>
                </p:cNvPr>
                <p:cNvSpPr/>
                <p:nvPr/>
              </p:nvSpPr>
              <p:spPr>
                <a:xfrm>
                  <a:off x="3899153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4" name="object 96">
                  <a:extLst>
                    <a:ext uri="{FF2B5EF4-FFF2-40B4-BE49-F238E27FC236}">
                      <a16:creationId xmlns:a16="http://schemas.microsoft.com/office/drawing/2014/main" id="{713635AF-41CD-411F-A446-AAADD490F01B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5" name="object 97">
                  <a:extLst>
                    <a:ext uri="{FF2B5EF4-FFF2-40B4-BE49-F238E27FC236}">
                      <a16:creationId xmlns:a16="http://schemas.microsoft.com/office/drawing/2014/main" id="{CBB6C21C-47D6-4770-B36E-2895B7B39CDA}"/>
                    </a:ext>
                  </a:extLst>
                </p:cNvPr>
                <p:cNvSpPr/>
                <p:nvPr/>
              </p:nvSpPr>
              <p:spPr>
                <a:xfrm>
                  <a:off x="398056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6" name="object 98">
                  <a:extLst>
                    <a:ext uri="{FF2B5EF4-FFF2-40B4-BE49-F238E27FC236}">
                      <a16:creationId xmlns:a16="http://schemas.microsoft.com/office/drawing/2014/main" id="{19E9A3F1-9F90-447D-91E7-35D95AE57E7B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7" name="object 99">
                  <a:extLst>
                    <a:ext uri="{FF2B5EF4-FFF2-40B4-BE49-F238E27FC236}">
                      <a16:creationId xmlns:a16="http://schemas.microsoft.com/office/drawing/2014/main" id="{042B60B3-4568-4DEC-A499-1EED774AE51A}"/>
                    </a:ext>
                  </a:extLst>
                </p:cNvPr>
                <p:cNvSpPr/>
                <p:nvPr/>
              </p:nvSpPr>
              <p:spPr>
                <a:xfrm>
                  <a:off x="406209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8" name="object 100">
                  <a:extLst>
                    <a:ext uri="{FF2B5EF4-FFF2-40B4-BE49-F238E27FC236}">
                      <a16:creationId xmlns:a16="http://schemas.microsoft.com/office/drawing/2014/main" id="{1CDEDB34-4EAE-4F57-9A97-7F686E3CF487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09" name="object 101">
                  <a:extLst>
                    <a:ext uri="{FF2B5EF4-FFF2-40B4-BE49-F238E27FC236}">
                      <a16:creationId xmlns:a16="http://schemas.microsoft.com/office/drawing/2014/main" id="{DB873AE7-AC19-4642-9927-192C2D7C8894}"/>
                    </a:ext>
                  </a:extLst>
                </p:cNvPr>
                <p:cNvSpPr/>
                <p:nvPr/>
              </p:nvSpPr>
              <p:spPr>
                <a:xfrm>
                  <a:off x="414362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0" name="object 102">
                  <a:extLst>
                    <a:ext uri="{FF2B5EF4-FFF2-40B4-BE49-F238E27FC236}">
                      <a16:creationId xmlns:a16="http://schemas.microsoft.com/office/drawing/2014/main" id="{FB455443-C597-4A97-8297-CB42E965194B}"/>
                    </a:ext>
                  </a:extLst>
                </p:cNvPr>
                <p:cNvSpPr/>
                <p:nvPr/>
              </p:nvSpPr>
              <p:spPr>
                <a:xfrm>
                  <a:off x="422516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1" name="object 103">
                  <a:extLst>
                    <a:ext uri="{FF2B5EF4-FFF2-40B4-BE49-F238E27FC236}">
                      <a16:creationId xmlns:a16="http://schemas.microsoft.com/office/drawing/2014/main" id="{8C4D3844-FFC5-48F8-95B5-9F2D4E0796C4}"/>
                    </a:ext>
                  </a:extLst>
                </p:cNvPr>
                <p:cNvSpPr/>
                <p:nvPr/>
              </p:nvSpPr>
              <p:spPr>
                <a:xfrm>
                  <a:off x="422516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2" name="object 104">
                  <a:extLst>
                    <a:ext uri="{FF2B5EF4-FFF2-40B4-BE49-F238E27FC236}">
                      <a16:creationId xmlns:a16="http://schemas.microsoft.com/office/drawing/2014/main" id="{0A18BE38-62CF-4DE4-9D67-B939CFB43266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3" name="object 105">
                  <a:extLst>
                    <a:ext uri="{FF2B5EF4-FFF2-40B4-BE49-F238E27FC236}">
                      <a16:creationId xmlns:a16="http://schemas.microsoft.com/office/drawing/2014/main" id="{AE95C58E-2A05-47FF-AED2-054D1F3A36CC}"/>
                    </a:ext>
                  </a:extLst>
                </p:cNvPr>
                <p:cNvSpPr/>
                <p:nvPr/>
              </p:nvSpPr>
              <p:spPr>
                <a:xfrm>
                  <a:off x="4306570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4" name="object 106">
                  <a:extLst>
                    <a:ext uri="{FF2B5EF4-FFF2-40B4-BE49-F238E27FC236}">
                      <a16:creationId xmlns:a16="http://schemas.microsoft.com/office/drawing/2014/main" id="{96ED8728-B72D-43E6-911A-A1291F6851F4}"/>
                    </a:ext>
                  </a:extLst>
                </p:cNvPr>
                <p:cNvSpPr/>
                <p:nvPr/>
              </p:nvSpPr>
              <p:spPr>
                <a:xfrm>
                  <a:off x="438810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5" name="object 107">
                  <a:extLst>
                    <a:ext uri="{FF2B5EF4-FFF2-40B4-BE49-F238E27FC236}">
                      <a16:creationId xmlns:a16="http://schemas.microsoft.com/office/drawing/2014/main" id="{3F7F6A0A-48C6-40BD-81AE-DB6E40333811}"/>
                    </a:ext>
                  </a:extLst>
                </p:cNvPr>
                <p:cNvSpPr/>
                <p:nvPr/>
              </p:nvSpPr>
              <p:spPr>
                <a:xfrm>
                  <a:off x="4388103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6" name="object 108">
                  <a:extLst>
                    <a:ext uri="{FF2B5EF4-FFF2-40B4-BE49-F238E27FC236}">
                      <a16:creationId xmlns:a16="http://schemas.microsoft.com/office/drawing/2014/main" id="{8C80BC97-3FC1-4F2A-B4FE-1A23383A9163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7" name="object 109">
                  <a:extLst>
                    <a:ext uri="{FF2B5EF4-FFF2-40B4-BE49-F238E27FC236}">
                      <a16:creationId xmlns:a16="http://schemas.microsoft.com/office/drawing/2014/main" id="{87312FB3-1CFB-4122-A811-388D3161D9B4}"/>
                    </a:ext>
                  </a:extLst>
                </p:cNvPr>
                <p:cNvSpPr/>
                <p:nvPr/>
              </p:nvSpPr>
              <p:spPr>
                <a:xfrm>
                  <a:off x="4469638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>
                      <a:moveTo>
                        <a:pt x="0" y="0"/>
                      </a:moveTo>
                      <a:lnTo>
                        <a:pt x="815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8" name="object 110">
                  <a:extLst>
                    <a:ext uri="{FF2B5EF4-FFF2-40B4-BE49-F238E27FC236}">
                      <a16:creationId xmlns:a16="http://schemas.microsoft.com/office/drawing/2014/main" id="{AE2230AD-3EF2-4944-9011-F7B226E50018}"/>
                    </a:ext>
                  </a:extLst>
                </p:cNvPr>
                <p:cNvSpPr/>
                <p:nvPr/>
              </p:nvSpPr>
              <p:spPr>
                <a:xfrm>
                  <a:off x="4551171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19" name="object 111">
                  <a:extLst>
                    <a:ext uri="{FF2B5EF4-FFF2-40B4-BE49-F238E27FC236}">
                      <a16:creationId xmlns:a16="http://schemas.microsoft.com/office/drawing/2014/main" id="{298F6832-B0CA-4B37-BA1B-A295D0BC553A}"/>
                    </a:ext>
                  </a:extLst>
                </p:cNvPr>
                <p:cNvSpPr/>
                <p:nvPr/>
              </p:nvSpPr>
              <p:spPr>
                <a:xfrm>
                  <a:off x="4551171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0" name="object 112">
                  <a:extLst>
                    <a:ext uri="{FF2B5EF4-FFF2-40B4-BE49-F238E27FC236}">
                      <a16:creationId xmlns:a16="http://schemas.microsoft.com/office/drawing/2014/main" id="{125F9F63-00B2-4A65-93C0-E0FA388E6066}"/>
                    </a:ext>
                  </a:extLst>
                </p:cNvPr>
                <p:cNvSpPr/>
                <p:nvPr/>
              </p:nvSpPr>
              <p:spPr>
                <a:xfrm>
                  <a:off x="4632578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1" name="object 113">
                  <a:extLst>
                    <a:ext uri="{FF2B5EF4-FFF2-40B4-BE49-F238E27FC236}">
                      <a16:creationId xmlns:a16="http://schemas.microsoft.com/office/drawing/2014/main" id="{4CBE29F2-98C5-430B-B6A9-8A6F0A0D48FD}"/>
                    </a:ext>
                  </a:extLst>
                </p:cNvPr>
                <p:cNvSpPr/>
                <p:nvPr/>
              </p:nvSpPr>
              <p:spPr>
                <a:xfrm>
                  <a:off x="4632578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2" name="object 114">
                  <a:extLst>
                    <a:ext uri="{FF2B5EF4-FFF2-40B4-BE49-F238E27FC236}">
                      <a16:creationId xmlns:a16="http://schemas.microsoft.com/office/drawing/2014/main" id="{35EB807F-6F96-4050-9389-334593333652}"/>
                    </a:ext>
                  </a:extLst>
                </p:cNvPr>
                <p:cNvSpPr/>
                <p:nvPr/>
              </p:nvSpPr>
              <p:spPr>
                <a:xfrm>
                  <a:off x="4714113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3" name="object 115">
                  <a:extLst>
                    <a:ext uri="{FF2B5EF4-FFF2-40B4-BE49-F238E27FC236}">
                      <a16:creationId xmlns:a16="http://schemas.microsoft.com/office/drawing/2014/main" id="{29A5CC0B-2EBC-411E-AB04-ACB5C0868FD0}"/>
                    </a:ext>
                  </a:extLst>
                </p:cNvPr>
                <p:cNvSpPr/>
                <p:nvPr/>
              </p:nvSpPr>
              <p:spPr>
                <a:xfrm>
                  <a:off x="4714113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4" name="object 116">
                  <a:extLst>
                    <a:ext uri="{FF2B5EF4-FFF2-40B4-BE49-F238E27FC236}">
                      <a16:creationId xmlns:a16="http://schemas.microsoft.com/office/drawing/2014/main" id="{4D44122C-818A-4270-887E-2D0D6AD0918C}"/>
                    </a:ext>
                  </a:extLst>
                </p:cNvPr>
                <p:cNvSpPr/>
                <p:nvPr/>
              </p:nvSpPr>
              <p:spPr>
                <a:xfrm>
                  <a:off x="4795646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5" name="object 117">
                  <a:extLst>
                    <a:ext uri="{FF2B5EF4-FFF2-40B4-BE49-F238E27FC236}">
                      <a16:creationId xmlns:a16="http://schemas.microsoft.com/office/drawing/2014/main" id="{1D9ADC52-EDB4-4796-B23C-1675F924F55B}"/>
                    </a:ext>
                  </a:extLst>
                </p:cNvPr>
                <p:cNvSpPr/>
                <p:nvPr/>
              </p:nvSpPr>
              <p:spPr>
                <a:xfrm>
                  <a:off x="4795646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48260">
                      <a:moveTo>
                        <a:pt x="0" y="48259"/>
                      </a:moveTo>
                      <a:lnTo>
                        <a:pt x="81534" y="4825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6" name="object 118">
                  <a:extLst>
                    <a:ext uri="{FF2B5EF4-FFF2-40B4-BE49-F238E27FC236}">
                      <a16:creationId xmlns:a16="http://schemas.microsoft.com/office/drawing/2014/main" id="{A05BD25B-1AFB-4C36-9E6A-0A2CE46E452B}"/>
                    </a:ext>
                  </a:extLst>
                </p:cNvPr>
                <p:cNvSpPr/>
                <p:nvPr/>
              </p:nvSpPr>
              <p:spPr>
                <a:xfrm>
                  <a:off x="4877180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7" name="object 119">
                  <a:extLst>
                    <a:ext uri="{FF2B5EF4-FFF2-40B4-BE49-F238E27FC236}">
                      <a16:creationId xmlns:a16="http://schemas.microsoft.com/office/drawing/2014/main" id="{B50EF1EB-02CA-449D-87E4-0DFB9540F095}"/>
                    </a:ext>
                  </a:extLst>
                </p:cNvPr>
                <p:cNvSpPr/>
                <p:nvPr/>
              </p:nvSpPr>
              <p:spPr>
                <a:xfrm>
                  <a:off x="4877180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8" name="object 120">
                  <a:extLst>
                    <a:ext uri="{FF2B5EF4-FFF2-40B4-BE49-F238E27FC236}">
                      <a16:creationId xmlns:a16="http://schemas.microsoft.com/office/drawing/2014/main" id="{A6875AC2-C4C5-4E55-BC93-503E3044E2B1}"/>
                    </a:ext>
                  </a:extLst>
                </p:cNvPr>
                <p:cNvSpPr/>
                <p:nvPr/>
              </p:nvSpPr>
              <p:spPr>
                <a:xfrm>
                  <a:off x="4958588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29" name="object 121">
                  <a:extLst>
                    <a:ext uri="{FF2B5EF4-FFF2-40B4-BE49-F238E27FC236}">
                      <a16:creationId xmlns:a16="http://schemas.microsoft.com/office/drawing/2014/main" id="{5FE17E6E-F3A6-4F83-BC6A-057D0951BF7F}"/>
                    </a:ext>
                  </a:extLst>
                </p:cNvPr>
                <p:cNvSpPr/>
                <p:nvPr/>
              </p:nvSpPr>
              <p:spPr>
                <a:xfrm>
                  <a:off x="4958588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29">
                      <a:moveTo>
                        <a:pt x="0" y="24130"/>
                      </a:moveTo>
                      <a:lnTo>
                        <a:pt x="81534" y="2413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0" name="object 122">
                  <a:extLst>
                    <a:ext uri="{FF2B5EF4-FFF2-40B4-BE49-F238E27FC236}">
                      <a16:creationId xmlns:a16="http://schemas.microsoft.com/office/drawing/2014/main" id="{6D51A078-1788-4928-A028-EBCCD51237F0}"/>
                    </a:ext>
                  </a:extLst>
                </p:cNvPr>
                <p:cNvSpPr/>
                <p:nvPr/>
              </p:nvSpPr>
              <p:spPr>
                <a:xfrm>
                  <a:off x="5080889" y="5196840"/>
                  <a:ext cx="0" cy="9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6520">
                      <a:moveTo>
                        <a:pt x="0" y="0"/>
                      </a:moveTo>
                      <a:lnTo>
                        <a:pt x="0" y="96520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1" name="object 123">
                  <a:extLst>
                    <a:ext uri="{FF2B5EF4-FFF2-40B4-BE49-F238E27FC236}">
                      <a16:creationId xmlns:a16="http://schemas.microsoft.com/office/drawing/2014/main" id="{4606C83B-D622-4C27-958A-B14F01D82322}"/>
                    </a:ext>
                  </a:extLst>
                </p:cNvPr>
                <p:cNvSpPr/>
                <p:nvPr/>
              </p:nvSpPr>
              <p:spPr>
                <a:xfrm>
                  <a:off x="5040121" y="5196840"/>
                  <a:ext cx="81915" cy="9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96520">
                      <a:moveTo>
                        <a:pt x="0" y="96520"/>
                      </a:moveTo>
                      <a:lnTo>
                        <a:pt x="81534" y="9652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9652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2" name="object 124">
                  <a:extLst>
                    <a:ext uri="{FF2B5EF4-FFF2-40B4-BE49-F238E27FC236}">
                      <a16:creationId xmlns:a16="http://schemas.microsoft.com/office/drawing/2014/main" id="{A0F1D366-16DD-4027-A440-E584AC05CB50}"/>
                    </a:ext>
                  </a:extLst>
                </p:cNvPr>
                <p:cNvSpPr/>
                <p:nvPr/>
              </p:nvSpPr>
              <p:spPr>
                <a:xfrm>
                  <a:off x="5121655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3" name="object 125">
                  <a:extLst>
                    <a:ext uri="{FF2B5EF4-FFF2-40B4-BE49-F238E27FC236}">
                      <a16:creationId xmlns:a16="http://schemas.microsoft.com/office/drawing/2014/main" id="{6F3B7A9C-3834-481F-897C-650070A4D716}"/>
                    </a:ext>
                  </a:extLst>
                </p:cNvPr>
                <p:cNvSpPr/>
                <p:nvPr/>
              </p:nvSpPr>
              <p:spPr>
                <a:xfrm>
                  <a:off x="5121655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4" name="object 126">
                  <a:extLst>
                    <a:ext uri="{FF2B5EF4-FFF2-40B4-BE49-F238E27FC236}">
                      <a16:creationId xmlns:a16="http://schemas.microsoft.com/office/drawing/2014/main" id="{2FBDC897-A4B7-4A3F-9BE0-6F7030554405}"/>
                    </a:ext>
                  </a:extLst>
                </p:cNvPr>
                <p:cNvSpPr/>
                <p:nvPr/>
              </p:nvSpPr>
              <p:spPr>
                <a:xfrm>
                  <a:off x="5203190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5" name="object 127">
                  <a:extLst>
                    <a:ext uri="{FF2B5EF4-FFF2-40B4-BE49-F238E27FC236}">
                      <a16:creationId xmlns:a16="http://schemas.microsoft.com/office/drawing/2014/main" id="{717155B8-1A15-460C-A9FB-5FFF768970DB}"/>
                    </a:ext>
                  </a:extLst>
                </p:cNvPr>
                <p:cNvSpPr/>
                <p:nvPr/>
              </p:nvSpPr>
              <p:spPr>
                <a:xfrm>
                  <a:off x="5203190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6" name="object 128">
                  <a:extLst>
                    <a:ext uri="{FF2B5EF4-FFF2-40B4-BE49-F238E27FC236}">
                      <a16:creationId xmlns:a16="http://schemas.microsoft.com/office/drawing/2014/main" id="{D7A0A834-79BB-4075-AE82-3D8365FDD7E8}"/>
                    </a:ext>
                  </a:extLst>
                </p:cNvPr>
                <p:cNvSpPr/>
                <p:nvPr/>
              </p:nvSpPr>
              <p:spPr>
                <a:xfrm>
                  <a:off x="5325364" y="5100320"/>
                  <a:ext cx="0" cy="19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3039">
                      <a:moveTo>
                        <a:pt x="0" y="0"/>
                      </a:moveTo>
                      <a:lnTo>
                        <a:pt x="0" y="193039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7" name="object 129">
                  <a:extLst>
                    <a:ext uri="{FF2B5EF4-FFF2-40B4-BE49-F238E27FC236}">
                      <a16:creationId xmlns:a16="http://schemas.microsoft.com/office/drawing/2014/main" id="{B74CA42D-3E9A-4AAE-9535-14F199A4EA78}"/>
                    </a:ext>
                  </a:extLst>
                </p:cNvPr>
                <p:cNvSpPr/>
                <p:nvPr/>
              </p:nvSpPr>
              <p:spPr>
                <a:xfrm>
                  <a:off x="5284596" y="5100320"/>
                  <a:ext cx="81915" cy="19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93039">
                      <a:moveTo>
                        <a:pt x="0" y="193039"/>
                      </a:moveTo>
                      <a:lnTo>
                        <a:pt x="81534" y="1930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930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8" name="object 130">
                  <a:extLst>
                    <a:ext uri="{FF2B5EF4-FFF2-40B4-BE49-F238E27FC236}">
                      <a16:creationId xmlns:a16="http://schemas.microsoft.com/office/drawing/2014/main" id="{973919A6-B2E1-4580-B40C-A8D1A8E9CAA2}"/>
                    </a:ext>
                  </a:extLst>
                </p:cNvPr>
                <p:cNvSpPr/>
                <p:nvPr/>
              </p:nvSpPr>
              <p:spPr>
                <a:xfrm>
                  <a:off x="5406897" y="5051933"/>
                  <a:ext cx="0" cy="24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935">
                      <a:moveTo>
                        <a:pt x="0" y="0"/>
                      </a:moveTo>
                      <a:lnTo>
                        <a:pt x="0" y="241427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39" name="object 131">
                  <a:extLst>
                    <a:ext uri="{FF2B5EF4-FFF2-40B4-BE49-F238E27FC236}">
                      <a16:creationId xmlns:a16="http://schemas.microsoft.com/office/drawing/2014/main" id="{734A9E08-C74F-4DE3-A91A-D2C88F9CCB64}"/>
                    </a:ext>
                  </a:extLst>
                </p:cNvPr>
                <p:cNvSpPr/>
                <p:nvPr/>
              </p:nvSpPr>
              <p:spPr>
                <a:xfrm>
                  <a:off x="5366130" y="5051933"/>
                  <a:ext cx="81915" cy="24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935">
                      <a:moveTo>
                        <a:pt x="0" y="241427"/>
                      </a:moveTo>
                      <a:lnTo>
                        <a:pt x="81534" y="24142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42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0" name="object 132">
                  <a:extLst>
                    <a:ext uri="{FF2B5EF4-FFF2-40B4-BE49-F238E27FC236}">
                      <a16:creationId xmlns:a16="http://schemas.microsoft.com/office/drawing/2014/main" id="{19B0FF2C-67CB-4870-94EF-9F371EF3EB5E}"/>
                    </a:ext>
                  </a:extLst>
                </p:cNvPr>
                <p:cNvSpPr/>
                <p:nvPr/>
              </p:nvSpPr>
              <p:spPr>
                <a:xfrm>
                  <a:off x="5488432" y="5148579"/>
                  <a:ext cx="0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44779">
                      <a:moveTo>
                        <a:pt x="0" y="0"/>
                      </a:moveTo>
                      <a:lnTo>
                        <a:pt x="0" y="144780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1" name="object 133">
                  <a:extLst>
                    <a:ext uri="{FF2B5EF4-FFF2-40B4-BE49-F238E27FC236}">
                      <a16:creationId xmlns:a16="http://schemas.microsoft.com/office/drawing/2014/main" id="{A4D9F7C0-AFF4-4CC7-A53E-44AD615DB0C5}"/>
                    </a:ext>
                  </a:extLst>
                </p:cNvPr>
                <p:cNvSpPr/>
                <p:nvPr/>
              </p:nvSpPr>
              <p:spPr>
                <a:xfrm>
                  <a:off x="5447665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2" name="object 134">
                  <a:extLst>
                    <a:ext uri="{FF2B5EF4-FFF2-40B4-BE49-F238E27FC236}">
                      <a16:creationId xmlns:a16="http://schemas.microsoft.com/office/drawing/2014/main" id="{9253443F-3871-4C21-9441-B0BE0A66F4AC}"/>
                    </a:ext>
                  </a:extLst>
                </p:cNvPr>
                <p:cNvSpPr/>
                <p:nvPr/>
              </p:nvSpPr>
              <p:spPr>
                <a:xfrm>
                  <a:off x="5569965" y="5172709"/>
                  <a:ext cx="0" cy="1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20650">
                      <a:moveTo>
                        <a:pt x="0" y="0"/>
                      </a:moveTo>
                      <a:lnTo>
                        <a:pt x="0" y="120649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3" name="object 135">
                  <a:extLst>
                    <a:ext uri="{FF2B5EF4-FFF2-40B4-BE49-F238E27FC236}">
                      <a16:creationId xmlns:a16="http://schemas.microsoft.com/office/drawing/2014/main" id="{04D7D5FC-CDFF-4C22-9DE7-6284C2C612EB}"/>
                    </a:ext>
                  </a:extLst>
                </p:cNvPr>
                <p:cNvSpPr/>
                <p:nvPr/>
              </p:nvSpPr>
              <p:spPr>
                <a:xfrm>
                  <a:off x="5529198" y="5172709"/>
                  <a:ext cx="81915" cy="1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20650">
                      <a:moveTo>
                        <a:pt x="0" y="120649"/>
                      </a:moveTo>
                      <a:lnTo>
                        <a:pt x="81534" y="12064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2064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4" name="object 136">
                  <a:extLst>
                    <a:ext uri="{FF2B5EF4-FFF2-40B4-BE49-F238E27FC236}">
                      <a16:creationId xmlns:a16="http://schemas.microsoft.com/office/drawing/2014/main" id="{1A5733C7-53CE-4AC9-A588-30E05C987E61}"/>
                    </a:ext>
                  </a:extLst>
                </p:cNvPr>
                <p:cNvSpPr/>
                <p:nvPr/>
              </p:nvSpPr>
              <p:spPr>
                <a:xfrm>
                  <a:off x="5651372" y="5051933"/>
                  <a:ext cx="0" cy="24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41935">
                      <a:moveTo>
                        <a:pt x="0" y="0"/>
                      </a:moveTo>
                      <a:lnTo>
                        <a:pt x="0" y="241427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5" name="object 137">
                  <a:extLst>
                    <a:ext uri="{FF2B5EF4-FFF2-40B4-BE49-F238E27FC236}">
                      <a16:creationId xmlns:a16="http://schemas.microsoft.com/office/drawing/2014/main" id="{AC7F6F4F-49D2-40AC-91F8-296B5C9789BE}"/>
                    </a:ext>
                  </a:extLst>
                </p:cNvPr>
                <p:cNvSpPr/>
                <p:nvPr/>
              </p:nvSpPr>
              <p:spPr>
                <a:xfrm>
                  <a:off x="5610605" y="5051933"/>
                  <a:ext cx="81915" cy="24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41935">
                      <a:moveTo>
                        <a:pt x="0" y="241427"/>
                      </a:moveTo>
                      <a:lnTo>
                        <a:pt x="81534" y="24142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4142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6" name="object 138">
                  <a:extLst>
                    <a:ext uri="{FF2B5EF4-FFF2-40B4-BE49-F238E27FC236}">
                      <a16:creationId xmlns:a16="http://schemas.microsoft.com/office/drawing/2014/main" id="{C453DAEE-BF1B-47A5-8B41-5BCA86D6B621}"/>
                    </a:ext>
                  </a:extLst>
                </p:cNvPr>
                <p:cNvSpPr/>
                <p:nvPr/>
              </p:nvSpPr>
              <p:spPr>
                <a:xfrm>
                  <a:off x="5732907" y="5148579"/>
                  <a:ext cx="0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44779">
                      <a:moveTo>
                        <a:pt x="0" y="0"/>
                      </a:moveTo>
                      <a:lnTo>
                        <a:pt x="0" y="144780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7" name="object 139">
                  <a:extLst>
                    <a:ext uri="{FF2B5EF4-FFF2-40B4-BE49-F238E27FC236}">
                      <a16:creationId xmlns:a16="http://schemas.microsoft.com/office/drawing/2014/main" id="{AB669A50-795F-4F95-8078-B34CF238159B}"/>
                    </a:ext>
                  </a:extLst>
                </p:cNvPr>
                <p:cNvSpPr/>
                <p:nvPr/>
              </p:nvSpPr>
              <p:spPr>
                <a:xfrm>
                  <a:off x="5692140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44779">
                      <a:moveTo>
                        <a:pt x="0" y="144780"/>
                      </a:moveTo>
                      <a:lnTo>
                        <a:pt x="81534" y="14478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8" name="object 140">
                  <a:extLst>
                    <a:ext uri="{FF2B5EF4-FFF2-40B4-BE49-F238E27FC236}">
                      <a16:creationId xmlns:a16="http://schemas.microsoft.com/office/drawing/2014/main" id="{7E2C738F-5966-4919-86D5-FADFB1A7875A}"/>
                    </a:ext>
                  </a:extLst>
                </p:cNvPr>
                <p:cNvSpPr/>
                <p:nvPr/>
              </p:nvSpPr>
              <p:spPr>
                <a:xfrm>
                  <a:off x="5814440" y="5172709"/>
                  <a:ext cx="0" cy="1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20650">
                      <a:moveTo>
                        <a:pt x="0" y="0"/>
                      </a:moveTo>
                      <a:lnTo>
                        <a:pt x="0" y="120649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49" name="object 141">
                  <a:extLst>
                    <a:ext uri="{FF2B5EF4-FFF2-40B4-BE49-F238E27FC236}">
                      <a16:creationId xmlns:a16="http://schemas.microsoft.com/office/drawing/2014/main" id="{6109D831-EEDC-4F4F-BFC5-548981F4E5B8}"/>
                    </a:ext>
                  </a:extLst>
                </p:cNvPr>
                <p:cNvSpPr/>
                <p:nvPr/>
              </p:nvSpPr>
              <p:spPr>
                <a:xfrm>
                  <a:off x="5773673" y="5172709"/>
                  <a:ext cx="81915" cy="1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20650">
                      <a:moveTo>
                        <a:pt x="0" y="120649"/>
                      </a:moveTo>
                      <a:lnTo>
                        <a:pt x="81534" y="12064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2064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0" name="object 142">
                  <a:extLst>
                    <a:ext uri="{FF2B5EF4-FFF2-40B4-BE49-F238E27FC236}">
                      <a16:creationId xmlns:a16="http://schemas.microsoft.com/office/drawing/2014/main" id="{E14874D0-2C8F-4D61-84B7-62AE8C8CAC32}"/>
                    </a:ext>
                  </a:extLst>
                </p:cNvPr>
                <p:cNvSpPr/>
                <p:nvPr/>
              </p:nvSpPr>
              <p:spPr>
                <a:xfrm>
                  <a:off x="5895975" y="5100320"/>
                  <a:ext cx="0" cy="19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3039">
                      <a:moveTo>
                        <a:pt x="0" y="0"/>
                      </a:moveTo>
                      <a:lnTo>
                        <a:pt x="0" y="193039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1" name="object 143">
                  <a:extLst>
                    <a:ext uri="{FF2B5EF4-FFF2-40B4-BE49-F238E27FC236}">
                      <a16:creationId xmlns:a16="http://schemas.microsoft.com/office/drawing/2014/main" id="{A461F18E-F72E-4558-9EB5-1A12B00F705B}"/>
                    </a:ext>
                  </a:extLst>
                </p:cNvPr>
                <p:cNvSpPr/>
                <p:nvPr/>
              </p:nvSpPr>
              <p:spPr>
                <a:xfrm>
                  <a:off x="5855208" y="5100320"/>
                  <a:ext cx="81915" cy="19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193039">
                      <a:moveTo>
                        <a:pt x="0" y="193039"/>
                      </a:moveTo>
                      <a:lnTo>
                        <a:pt x="81534" y="193039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9303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2" name="object 144">
                  <a:extLst>
                    <a:ext uri="{FF2B5EF4-FFF2-40B4-BE49-F238E27FC236}">
                      <a16:creationId xmlns:a16="http://schemas.microsoft.com/office/drawing/2014/main" id="{4E64828A-E4A8-430E-B25F-41138064B8AF}"/>
                    </a:ext>
                  </a:extLst>
                </p:cNvPr>
                <p:cNvSpPr/>
                <p:nvPr/>
              </p:nvSpPr>
              <p:spPr>
                <a:xfrm>
                  <a:off x="5977382" y="5027803"/>
                  <a:ext cx="0" cy="26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66064">
                      <a:moveTo>
                        <a:pt x="0" y="0"/>
                      </a:moveTo>
                      <a:lnTo>
                        <a:pt x="0" y="265557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3" name="object 145">
                  <a:extLst>
                    <a:ext uri="{FF2B5EF4-FFF2-40B4-BE49-F238E27FC236}">
                      <a16:creationId xmlns:a16="http://schemas.microsoft.com/office/drawing/2014/main" id="{FD4A7C7D-BF5F-4470-AA28-63C79C9EC8E4}"/>
                    </a:ext>
                  </a:extLst>
                </p:cNvPr>
                <p:cNvSpPr/>
                <p:nvPr/>
              </p:nvSpPr>
              <p:spPr>
                <a:xfrm>
                  <a:off x="5936615" y="5027803"/>
                  <a:ext cx="81915" cy="26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66064">
                      <a:moveTo>
                        <a:pt x="0" y="265557"/>
                      </a:moveTo>
                      <a:lnTo>
                        <a:pt x="81534" y="265557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65557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4" name="object 146">
                  <a:extLst>
                    <a:ext uri="{FF2B5EF4-FFF2-40B4-BE49-F238E27FC236}">
                      <a16:creationId xmlns:a16="http://schemas.microsoft.com/office/drawing/2014/main" id="{188A0AC9-AAB6-49C5-ACCD-074CC9426E4B}"/>
                    </a:ext>
                  </a:extLst>
                </p:cNvPr>
                <p:cNvSpPr/>
                <p:nvPr/>
              </p:nvSpPr>
              <p:spPr>
                <a:xfrm>
                  <a:off x="6058915" y="5003672"/>
                  <a:ext cx="0" cy="29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90195">
                      <a:moveTo>
                        <a:pt x="0" y="0"/>
                      </a:moveTo>
                      <a:lnTo>
                        <a:pt x="0" y="289686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5" name="object 147">
                  <a:extLst>
                    <a:ext uri="{FF2B5EF4-FFF2-40B4-BE49-F238E27FC236}">
                      <a16:creationId xmlns:a16="http://schemas.microsoft.com/office/drawing/2014/main" id="{35D7D7AA-5447-4C2A-82A9-D3A23DF958DA}"/>
                    </a:ext>
                  </a:extLst>
                </p:cNvPr>
                <p:cNvSpPr/>
                <p:nvPr/>
              </p:nvSpPr>
              <p:spPr>
                <a:xfrm>
                  <a:off x="6018148" y="5003672"/>
                  <a:ext cx="81915" cy="290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90195">
                      <a:moveTo>
                        <a:pt x="0" y="289686"/>
                      </a:moveTo>
                      <a:lnTo>
                        <a:pt x="81534" y="28968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8968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6" name="object 148">
                  <a:extLst>
                    <a:ext uri="{FF2B5EF4-FFF2-40B4-BE49-F238E27FC236}">
                      <a16:creationId xmlns:a16="http://schemas.microsoft.com/office/drawing/2014/main" id="{C3A5FAFA-4462-4FA3-BEC6-588BED930B45}"/>
                    </a:ext>
                  </a:extLst>
                </p:cNvPr>
                <p:cNvSpPr/>
                <p:nvPr/>
              </p:nvSpPr>
              <p:spPr>
                <a:xfrm>
                  <a:off x="6140450" y="5076190"/>
                  <a:ext cx="0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7170">
                      <a:moveTo>
                        <a:pt x="0" y="0"/>
                      </a:moveTo>
                      <a:lnTo>
                        <a:pt x="0" y="217170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7" name="object 149">
                  <a:extLst>
                    <a:ext uri="{FF2B5EF4-FFF2-40B4-BE49-F238E27FC236}">
                      <a16:creationId xmlns:a16="http://schemas.microsoft.com/office/drawing/2014/main" id="{45C329FB-78E1-4044-961B-798351FEFE56}"/>
                    </a:ext>
                  </a:extLst>
                </p:cNvPr>
                <p:cNvSpPr/>
                <p:nvPr/>
              </p:nvSpPr>
              <p:spPr>
                <a:xfrm>
                  <a:off x="6099683" y="5076190"/>
                  <a:ext cx="81915" cy="21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217170">
                      <a:moveTo>
                        <a:pt x="0" y="217170"/>
                      </a:moveTo>
                      <a:lnTo>
                        <a:pt x="81534" y="217170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21717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8" name="object 150">
                  <a:extLst>
                    <a:ext uri="{FF2B5EF4-FFF2-40B4-BE49-F238E27FC236}">
                      <a16:creationId xmlns:a16="http://schemas.microsoft.com/office/drawing/2014/main" id="{36CE7302-4439-49B5-B063-31B4A676656E}"/>
                    </a:ext>
                  </a:extLst>
                </p:cNvPr>
                <p:cNvSpPr/>
                <p:nvPr/>
              </p:nvSpPr>
              <p:spPr>
                <a:xfrm>
                  <a:off x="6221984" y="4617465"/>
                  <a:ext cx="0" cy="6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76275">
                      <a:moveTo>
                        <a:pt x="0" y="0"/>
                      </a:moveTo>
                      <a:lnTo>
                        <a:pt x="0" y="675894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9" name="object 151">
                  <a:extLst>
                    <a:ext uri="{FF2B5EF4-FFF2-40B4-BE49-F238E27FC236}">
                      <a16:creationId xmlns:a16="http://schemas.microsoft.com/office/drawing/2014/main" id="{955E0FE2-BBA8-44D9-8D52-2718E6C2ADC4}"/>
                    </a:ext>
                  </a:extLst>
                </p:cNvPr>
                <p:cNvSpPr/>
                <p:nvPr/>
              </p:nvSpPr>
              <p:spPr>
                <a:xfrm>
                  <a:off x="6181216" y="4617465"/>
                  <a:ext cx="81915" cy="6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676275">
                      <a:moveTo>
                        <a:pt x="0" y="675894"/>
                      </a:moveTo>
                      <a:lnTo>
                        <a:pt x="81534" y="675894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67589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0" name="object 152">
                  <a:extLst>
                    <a:ext uri="{FF2B5EF4-FFF2-40B4-BE49-F238E27FC236}">
                      <a16:creationId xmlns:a16="http://schemas.microsoft.com/office/drawing/2014/main" id="{11B8730E-C5C6-4F61-AD48-A557B3B557BC}"/>
                    </a:ext>
                  </a:extLst>
                </p:cNvPr>
                <p:cNvSpPr/>
                <p:nvPr/>
              </p:nvSpPr>
              <p:spPr>
                <a:xfrm>
                  <a:off x="6303517" y="4738242"/>
                  <a:ext cx="0" cy="5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555625">
                      <a:moveTo>
                        <a:pt x="0" y="0"/>
                      </a:moveTo>
                      <a:lnTo>
                        <a:pt x="0" y="555116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1" name="object 153">
                  <a:extLst>
                    <a:ext uri="{FF2B5EF4-FFF2-40B4-BE49-F238E27FC236}">
                      <a16:creationId xmlns:a16="http://schemas.microsoft.com/office/drawing/2014/main" id="{1AAC4BF1-6C39-48A8-A498-66A0932A874D}"/>
                    </a:ext>
                  </a:extLst>
                </p:cNvPr>
                <p:cNvSpPr/>
                <p:nvPr/>
              </p:nvSpPr>
              <p:spPr>
                <a:xfrm>
                  <a:off x="6262751" y="4738242"/>
                  <a:ext cx="81915" cy="55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555625">
                      <a:moveTo>
                        <a:pt x="0" y="555116"/>
                      </a:moveTo>
                      <a:lnTo>
                        <a:pt x="81534" y="555116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55511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2" name="object 154">
                  <a:extLst>
                    <a:ext uri="{FF2B5EF4-FFF2-40B4-BE49-F238E27FC236}">
                      <a16:creationId xmlns:a16="http://schemas.microsoft.com/office/drawing/2014/main" id="{5C1558DB-7358-4581-8E84-3244E5A1C857}"/>
                    </a:ext>
                  </a:extLst>
                </p:cNvPr>
                <p:cNvSpPr/>
                <p:nvPr/>
              </p:nvSpPr>
              <p:spPr>
                <a:xfrm>
                  <a:off x="6384925" y="4352035"/>
                  <a:ext cx="0" cy="94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41704">
                      <a:moveTo>
                        <a:pt x="0" y="0"/>
                      </a:moveTo>
                      <a:lnTo>
                        <a:pt x="0" y="941323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3" name="object 155">
                  <a:extLst>
                    <a:ext uri="{FF2B5EF4-FFF2-40B4-BE49-F238E27FC236}">
                      <a16:creationId xmlns:a16="http://schemas.microsoft.com/office/drawing/2014/main" id="{254238BE-D678-4E82-B117-0CDEFBB83305}"/>
                    </a:ext>
                  </a:extLst>
                </p:cNvPr>
                <p:cNvSpPr/>
                <p:nvPr/>
              </p:nvSpPr>
              <p:spPr>
                <a:xfrm>
                  <a:off x="6344158" y="4352035"/>
                  <a:ext cx="81915" cy="941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4" h="941704">
                      <a:moveTo>
                        <a:pt x="0" y="941323"/>
                      </a:moveTo>
                      <a:lnTo>
                        <a:pt x="81534" y="941323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941323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4" name="object 156">
                  <a:extLst>
                    <a:ext uri="{FF2B5EF4-FFF2-40B4-BE49-F238E27FC236}">
                      <a16:creationId xmlns:a16="http://schemas.microsoft.com/office/drawing/2014/main" id="{1D08DA83-87A2-4594-B7EC-51CE8AE55C12}"/>
                    </a:ext>
                  </a:extLst>
                </p:cNvPr>
                <p:cNvSpPr/>
                <p:nvPr/>
              </p:nvSpPr>
              <p:spPr>
                <a:xfrm>
                  <a:off x="6466459" y="4182998"/>
                  <a:ext cx="0" cy="1110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110614">
                      <a:moveTo>
                        <a:pt x="0" y="0"/>
                      </a:moveTo>
                      <a:lnTo>
                        <a:pt x="0" y="1110361"/>
                      </a:lnTo>
                    </a:path>
                  </a:pathLst>
                </a:custGeom>
                <a:ln w="81534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5" name="object 157">
                  <a:extLst>
                    <a:ext uri="{FF2B5EF4-FFF2-40B4-BE49-F238E27FC236}">
                      <a16:creationId xmlns:a16="http://schemas.microsoft.com/office/drawing/2014/main" id="{2ECF4871-EF8D-4DBC-B7BB-98864D68CABF}"/>
                    </a:ext>
                  </a:extLst>
                </p:cNvPr>
                <p:cNvSpPr/>
                <p:nvPr/>
              </p:nvSpPr>
              <p:spPr>
                <a:xfrm>
                  <a:off x="6425691" y="4182998"/>
                  <a:ext cx="81915" cy="1110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110614">
                      <a:moveTo>
                        <a:pt x="0" y="1110361"/>
                      </a:moveTo>
                      <a:lnTo>
                        <a:pt x="81534" y="1110361"/>
                      </a:lnTo>
                      <a:lnTo>
                        <a:pt x="81534" y="0"/>
                      </a:lnTo>
                      <a:lnTo>
                        <a:pt x="0" y="0"/>
                      </a:lnTo>
                      <a:lnTo>
                        <a:pt x="0" y="1110361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6" name="object 158">
                  <a:extLst>
                    <a:ext uri="{FF2B5EF4-FFF2-40B4-BE49-F238E27FC236}">
                      <a16:creationId xmlns:a16="http://schemas.microsoft.com/office/drawing/2014/main" id="{CCBC38E6-C277-45DB-AB46-B69DF72C17B4}"/>
                    </a:ext>
                  </a:extLst>
                </p:cNvPr>
                <p:cNvSpPr/>
                <p:nvPr/>
              </p:nvSpPr>
              <p:spPr>
                <a:xfrm>
                  <a:off x="6547993" y="3869309"/>
                  <a:ext cx="0" cy="1424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424304">
                      <a:moveTo>
                        <a:pt x="0" y="0"/>
                      </a:moveTo>
                      <a:lnTo>
                        <a:pt x="0" y="1424050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7" name="object 159">
                  <a:extLst>
                    <a:ext uri="{FF2B5EF4-FFF2-40B4-BE49-F238E27FC236}">
                      <a16:creationId xmlns:a16="http://schemas.microsoft.com/office/drawing/2014/main" id="{E9115E50-019E-4DE4-A9A6-FADF558C3AF8}"/>
                    </a:ext>
                  </a:extLst>
                </p:cNvPr>
                <p:cNvSpPr/>
                <p:nvPr/>
              </p:nvSpPr>
              <p:spPr>
                <a:xfrm>
                  <a:off x="6507226" y="3869309"/>
                  <a:ext cx="81915" cy="1424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424304">
                      <a:moveTo>
                        <a:pt x="0" y="1424050"/>
                      </a:moveTo>
                      <a:lnTo>
                        <a:pt x="81533" y="142405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42405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8" name="object 160">
                  <a:extLst>
                    <a:ext uri="{FF2B5EF4-FFF2-40B4-BE49-F238E27FC236}">
                      <a16:creationId xmlns:a16="http://schemas.microsoft.com/office/drawing/2014/main" id="{11BA5C7D-312D-40F6-9D3F-E6684515E6D1}"/>
                    </a:ext>
                  </a:extLst>
                </p:cNvPr>
                <p:cNvSpPr/>
                <p:nvPr/>
              </p:nvSpPr>
              <p:spPr>
                <a:xfrm>
                  <a:off x="6629527" y="3362452"/>
                  <a:ext cx="0" cy="193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31035">
                      <a:moveTo>
                        <a:pt x="0" y="0"/>
                      </a:moveTo>
                      <a:lnTo>
                        <a:pt x="0" y="1930908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9" name="object 161">
                  <a:extLst>
                    <a:ext uri="{FF2B5EF4-FFF2-40B4-BE49-F238E27FC236}">
                      <a16:creationId xmlns:a16="http://schemas.microsoft.com/office/drawing/2014/main" id="{4606344D-3C3C-47D5-8459-A1D4FDA0773D}"/>
                    </a:ext>
                  </a:extLst>
                </p:cNvPr>
                <p:cNvSpPr/>
                <p:nvPr/>
              </p:nvSpPr>
              <p:spPr>
                <a:xfrm>
                  <a:off x="6588759" y="3362452"/>
                  <a:ext cx="81915" cy="193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931035">
                      <a:moveTo>
                        <a:pt x="0" y="1930908"/>
                      </a:moveTo>
                      <a:lnTo>
                        <a:pt x="81533" y="1930908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930908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0" name="object 162">
                  <a:extLst>
                    <a:ext uri="{FF2B5EF4-FFF2-40B4-BE49-F238E27FC236}">
                      <a16:creationId xmlns:a16="http://schemas.microsoft.com/office/drawing/2014/main" id="{1CC36113-432A-4474-B997-DC62F63C1ED7}"/>
                    </a:ext>
                  </a:extLst>
                </p:cNvPr>
                <p:cNvSpPr/>
                <p:nvPr/>
              </p:nvSpPr>
              <p:spPr>
                <a:xfrm>
                  <a:off x="6710933" y="3265804"/>
                  <a:ext cx="0" cy="202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27554">
                      <a:moveTo>
                        <a:pt x="0" y="0"/>
                      </a:moveTo>
                      <a:lnTo>
                        <a:pt x="0" y="2027555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1" name="object 163">
                  <a:extLst>
                    <a:ext uri="{FF2B5EF4-FFF2-40B4-BE49-F238E27FC236}">
                      <a16:creationId xmlns:a16="http://schemas.microsoft.com/office/drawing/2014/main" id="{4E9FABE7-AC2D-4D50-AF93-7DA2F8D31FFA}"/>
                    </a:ext>
                  </a:extLst>
                </p:cNvPr>
                <p:cNvSpPr/>
                <p:nvPr/>
              </p:nvSpPr>
              <p:spPr>
                <a:xfrm>
                  <a:off x="6670167" y="3265804"/>
                  <a:ext cx="81915" cy="202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027554">
                      <a:moveTo>
                        <a:pt x="0" y="2027555"/>
                      </a:moveTo>
                      <a:lnTo>
                        <a:pt x="81533" y="2027555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027555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2" name="object 164">
                  <a:extLst>
                    <a:ext uri="{FF2B5EF4-FFF2-40B4-BE49-F238E27FC236}">
                      <a16:creationId xmlns:a16="http://schemas.microsoft.com/office/drawing/2014/main" id="{713D8F03-2CBB-4F6D-AC39-BDE25A3E2790}"/>
                    </a:ext>
                  </a:extLst>
                </p:cNvPr>
                <p:cNvSpPr/>
                <p:nvPr/>
              </p:nvSpPr>
              <p:spPr>
                <a:xfrm>
                  <a:off x="6792468" y="2107310"/>
                  <a:ext cx="0" cy="318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86429">
                      <a:moveTo>
                        <a:pt x="0" y="0"/>
                      </a:moveTo>
                      <a:lnTo>
                        <a:pt x="0" y="3186049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3" name="object 165">
                  <a:extLst>
                    <a:ext uri="{FF2B5EF4-FFF2-40B4-BE49-F238E27FC236}">
                      <a16:creationId xmlns:a16="http://schemas.microsoft.com/office/drawing/2014/main" id="{434B55B6-BD54-4B63-B718-6E0E5F021E9F}"/>
                    </a:ext>
                  </a:extLst>
                </p:cNvPr>
                <p:cNvSpPr/>
                <p:nvPr/>
              </p:nvSpPr>
              <p:spPr>
                <a:xfrm>
                  <a:off x="6751701" y="2107310"/>
                  <a:ext cx="81915" cy="318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86429">
                      <a:moveTo>
                        <a:pt x="0" y="3186049"/>
                      </a:moveTo>
                      <a:lnTo>
                        <a:pt x="81533" y="318604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8604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4" name="object 166">
                  <a:extLst>
                    <a:ext uri="{FF2B5EF4-FFF2-40B4-BE49-F238E27FC236}">
                      <a16:creationId xmlns:a16="http://schemas.microsoft.com/office/drawing/2014/main" id="{3DE79F57-13F3-474C-882F-684CD84A9603}"/>
                    </a:ext>
                  </a:extLst>
                </p:cNvPr>
                <p:cNvSpPr/>
                <p:nvPr/>
              </p:nvSpPr>
              <p:spPr>
                <a:xfrm>
                  <a:off x="6874002" y="2252091"/>
                  <a:ext cx="0" cy="30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041650">
                      <a:moveTo>
                        <a:pt x="0" y="0"/>
                      </a:moveTo>
                      <a:lnTo>
                        <a:pt x="0" y="3041269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5" name="object 167">
                  <a:extLst>
                    <a:ext uri="{FF2B5EF4-FFF2-40B4-BE49-F238E27FC236}">
                      <a16:creationId xmlns:a16="http://schemas.microsoft.com/office/drawing/2014/main" id="{F2339EA3-E72C-487E-87FF-3425F8AFDD14}"/>
                    </a:ext>
                  </a:extLst>
                </p:cNvPr>
                <p:cNvSpPr/>
                <p:nvPr/>
              </p:nvSpPr>
              <p:spPr>
                <a:xfrm>
                  <a:off x="6833234" y="2252091"/>
                  <a:ext cx="81915" cy="30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041650">
                      <a:moveTo>
                        <a:pt x="0" y="3041269"/>
                      </a:moveTo>
                      <a:lnTo>
                        <a:pt x="81533" y="304126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04126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6" name="object 168">
                  <a:extLst>
                    <a:ext uri="{FF2B5EF4-FFF2-40B4-BE49-F238E27FC236}">
                      <a16:creationId xmlns:a16="http://schemas.microsoft.com/office/drawing/2014/main" id="{A43379EC-A674-4975-8BD5-2408003469B8}"/>
                    </a:ext>
                  </a:extLst>
                </p:cNvPr>
                <p:cNvSpPr/>
                <p:nvPr/>
              </p:nvSpPr>
              <p:spPr>
                <a:xfrm>
                  <a:off x="6955535" y="1310766"/>
                  <a:ext cx="0" cy="398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982720">
                      <a:moveTo>
                        <a:pt x="0" y="0"/>
                      </a:moveTo>
                      <a:lnTo>
                        <a:pt x="0" y="3982592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7" name="object 169">
                  <a:extLst>
                    <a:ext uri="{FF2B5EF4-FFF2-40B4-BE49-F238E27FC236}">
                      <a16:creationId xmlns:a16="http://schemas.microsoft.com/office/drawing/2014/main" id="{5333D267-22BE-43CE-B7A9-57FF6D499178}"/>
                    </a:ext>
                  </a:extLst>
                </p:cNvPr>
                <p:cNvSpPr/>
                <p:nvPr/>
              </p:nvSpPr>
              <p:spPr>
                <a:xfrm>
                  <a:off x="6914768" y="1310766"/>
                  <a:ext cx="81915" cy="398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982720">
                      <a:moveTo>
                        <a:pt x="0" y="3982592"/>
                      </a:moveTo>
                      <a:lnTo>
                        <a:pt x="81533" y="398259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98259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8" name="object 170">
                  <a:extLst>
                    <a:ext uri="{FF2B5EF4-FFF2-40B4-BE49-F238E27FC236}">
                      <a16:creationId xmlns:a16="http://schemas.microsoft.com/office/drawing/2014/main" id="{9D13654C-5B91-4A42-B3CB-9BAB35DC260C}"/>
                    </a:ext>
                  </a:extLst>
                </p:cNvPr>
                <p:cNvSpPr/>
                <p:nvPr/>
              </p:nvSpPr>
              <p:spPr>
                <a:xfrm>
                  <a:off x="7036943" y="1745233"/>
                  <a:ext cx="0" cy="3548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548379">
                      <a:moveTo>
                        <a:pt x="0" y="0"/>
                      </a:moveTo>
                      <a:lnTo>
                        <a:pt x="0" y="3548126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79" name="object 171">
                  <a:extLst>
                    <a:ext uri="{FF2B5EF4-FFF2-40B4-BE49-F238E27FC236}">
                      <a16:creationId xmlns:a16="http://schemas.microsoft.com/office/drawing/2014/main" id="{C738DC00-A678-49E3-992D-2CC8BAED7694}"/>
                    </a:ext>
                  </a:extLst>
                </p:cNvPr>
                <p:cNvSpPr/>
                <p:nvPr/>
              </p:nvSpPr>
              <p:spPr>
                <a:xfrm>
                  <a:off x="6996176" y="1745233"/>
                  <a:ext cx="81915" cy="3548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548379">
                      <a:moveTo>
                        <a:pt x="0" y="3548126"/>
                      </a:moveTo>
                      <a:lnTo>
                        <a:pt x="81533" y="354812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54812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0" name="object 172">
                  <a:extLst>
                    <a:ext uri="{FF2B5EF4-FFF2-40B4-BE49-F238E27FC236}">
                      <a16:creationId xmlns:a16="http://schemas.microsoft.com/office/drawing/2014/main" id="{95D77DBA-4D44-437D-B8F2-CA7DBDB005C3}"/>
                    </a:ext>
                  </a:extLst>
                </p:cNvPr>
                <p:cNvSpPr/>
                <p:nvPr/>
              </p:nvSpPr>
              <p:spPr>
                <a:xfrm>
                  <a:off x="7118477" y="924560"/>
                  <a:ext cx="0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368800">
                      <a:moveTo>
                        <a:pt x="0" y="0"/>
                      </a:moveTo>
                      <a:lnTo>
                        <a:pt x="0" y="4368800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1" name="object 173">
                  <a:extLst>
                    <a:ext uri="{FF2B5EF4-FFF2-40B4-BE49-F238E27FC236}">
                      <a16:creationId xmlns:a16="http://schemas.microsoft.com/office/drawing/2014/main" id="{D43E72BC-1B8F-49EC-B8EC-DCB7E8CEDCCE}"/>
                    </a:ext>
                  </a:extLst>
                </p:cNvPr>
                <p:cNvSpPr/>
                <p:nvPr/>
              </p:nvSpPr>
              <p:spPr>
                <a:xfrm>
                  <a:off x="7077709" y="924560"/>
                  <a:ext cx="81915" cy="436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368800">
                      <a:moveTo>
                        <a:pt x="0" y="4368800"/>
                      </a:moveTo>
                      <a:lnTo>
                        <a:pt x="81533" y="436880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36880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2" name="object 174">
                  <a:extLst>
                    <a:ext uri="{FF2B5EF4-FFF2-40B4-BE49-F238E27FC236}">
                      <a16:creationId xmlns:a16="http://schemas.microsoft.com/office/drawing/2014/main" id="{87833F7B-4F3E-4201-8187-F5C81683487C}"/>
                    </a:ext>
                  </a:extLst>
                </p:cNvPr>
                <p:cNvSpPr/>
                <p:nvPr/>
              </p:nvSpPr>
              <p:spPr>
                <a:xfrm>
                  <a:off x="7200010" y="1117600"/>
                  <a:ext cx="0" cy="417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175760">
                      <a:moveTo>
                        <a:pt x="0" y="0"/>
                      </a:moveTo>
                      <a:lnTo>
                        <a:pt x="0" y="4175760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3" name="object 175">
                  <a:extLst>
                    <a:ext uri="{FF2B5EF4-FFF2-40B4-BE49-F238E27FC236}">
                      <a16:creationId xmlns:a16="http://schemas.microsoft.com/office/drawing/2014/main" id="{7B463157-45D3-4BBD-A0E7-927EE186F8F8}"/>
                    </a:ext>
                  </a:extLst>
                </p:cNvPr>
                <p:cNvSpPr/>
                <p:nvPr/>
              </p:nvSpPr>
              <p:spPr>
                <a:xfrm>
                  <a:off x="7159243" y="1117600"/>
                  <a:ext cx="81915" cy="417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175760">
                      <a:moveTo>
                        <a:pt x="0" y="4175760"/>
                      </a:moveTo>
                      <a:lnTo>
                        <a:pt x="81533" y="417576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175760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4" name="object 176">
                  <a:extLst>
                    <a:ext uri="{FF2B5EF4-FFF2-40B4-BE49-F238E27FC236}">
                      <a16:creationId xmlns:a16="http://schemas.microsoft.com/office/drawing/2014/main" id="{FFC44D6B-FA6A-4F18-B1B3-67B5AEF7BB3E}"/>
                    </a:ext>
                  </a:extLst>
                </p:cNvPr>
                <p:cNvSpPr/>
                <p:nvPr/>
              </p:nvSpPr>
              <p:spPr>
                <a:xfrm>
                  <a:off x="7281544" y="1552066"/>
                  <a:ext cx="0" cy="374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741420">
                      <a:moveTo>
                        <a:pt x="0" y="0"/>
                      </a:moveTo>
                      <a:lnTo>
                        <a:pt x="0" y="3741292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5" name="object 177">
                  <a:extLst>
                    <a:ext uri="{FF2B5EF4-FFF2-40B4-BE49-F238E27FC236}">
                      <a16:creationId xmlns:a16="http://schemas.microsoft.com/office/drawing/2014/main" id="{E09392F6-180D-4D34-833E-16343B52107E}"/>
                    </a:ext>
                  </a:extLst>
                </p:cNvPr>
                <p:cNvSpPr/>
                <p:nvPr/>
              </p:nvSpPr>
              <p:spPr>
                <a:xfrm>
                  <a:off x="7240778" y="1552066"/>
                  <a:ext cx="81915" cy="3741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741420">
                      <a:moveTo>
                        <a:pt x="0" y="3741292"/>
                      </a:moveTo>
                      <a:lnTo>
                        <a:pt x="81533" y="374129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741292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6" name="object 178">
                  <a:extLst>
                    <a:ext uri="{FF2B5EF4-FFF2-40B4-BE49-F238E27FC236}">
                      <a16:creationId xmlns:a16="http://schemas.microsoft.com/office/drawing/2014/main" id="{E36B3300-8017-461D-A4B0-3CA7C96AF1B6}"/>
                    </a:ext>
                  </a:extLst>
                </p:cNvPr>
                <p:cNvSpPr/>
                <p:nvPr/>
              </p:nvSpPr>
              <p:spPr>
                <a:xfrm>
                  <a:off x="7362952" y="1648714"/>
                  <a:ext cx="0" cy="364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644900">
                      <a:moveTo>
                        <a:pt x="0" y="0"/>
                      </a:moveTo>
                      <a:lnTo>
                        <a:pt x="0" y="3644646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7" name="object 179">
                  <a:extLst>
                    <a:ext uri="{FF2B5EF4-FFF2-40B4-BE49-F238E27FC236}">
                      <a16:creationId xmlns:a16="http://schemas.microsoft.com/office/drawing/2014/main" id="{EEB51A56-9B5C-4017-B7D9-9F8702689629}"/>
                    </a:ext>
                  </a:extLst>
                </p:cNvPr>
                <p:cNvSpPr/>
                <p:nvPr/>
              </p:nvSpPr>
              <p:spPr>
                <a:xfrm>
                  <a:off x="7322184" y="1648714"/>
                  <a:ext cx="81915" cy="364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644900">
                      <a:moveTo>
                        <a:pt x="0" y="3644646"/>
                      </a:moveTo>
                      <a:lnTo>
                        <a:pt x="81533" y="364464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644646"/>
                      </a:lnTo>
                      <a:close/>
                    </a:path>
                  </a:pathLst>
                </a:custGeom>
                <a:ln w="9524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8" name="object 180">
                  <a:extLst>
                    <a:ext uri="{FF2B5EF4-FFF2-40B4-BE49-F238E27FC236}">
                      <a16:creationId xmlns:a16="http://schemas.microsoft.com/office/drawing/2014/main" id="{CA5D31C8-2C57-474C-AFB2-BBCCF44AFBE7}"/>
                    </a:ext>
                  </a:extLst>
                </p:cNvPr>
                <p:cNvSpPr/>
                <p:nvPr/>
              </p:nvSpPr>
              <p:spPr>
                <a:xfrm>
                  <a:off x="7444485" y="1914144"/>
                  <a:ext cx="0" cy="3379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379470">
                      <a:moveTo>
                        <a:pt x="0" y="0"/>
                      </a:moveTo>
                      <a:lnTo>
                        <a:pt x="0" y="3379216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89" name="object 181">
                  <a:extLst>
                    <a:ext uri="{FF2B5EF4-FFF2-40B4-BE49-F238E27FC236}">
                      <a16:creationId xmlns:a16="http://schemas.microsoft.com/office/drawing/2014/main" id="{8376492E-0109-476A-95D9-207911066E24}"/>
                    </a:ext>
                  </a:extLst>
                </p:cNvPr>
                <p:cNvSpPr/>
                <p:nvPr/>
              </p:nvSpPr>
              <p:spPr>
                <a:xfrm>
                  <a:off x="7403718" y="1914144"/>
                  <a:ext cx="81915" cy="3379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379470">
                      <a:moveTo>
                        <a:pt x="0" y="3379216"/>
                      </a:moveTo>
                      <a:lnTo>
                        <a:pt x="81533" y="337921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37921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0" name="object 182">
                  <a:extLst>
                    <a:ext uri="{FF2B5EF4-FFF2-40B4-BE49-F238E27FC236}">
                      <a16:creationId xmlns:a16="http://schemas.microsoft.com/office/drawing/2014/main" id="{E83F9808-6F9C-458E-8D4B-6F16B345AA53}"/>
                    </a:ext>
                  </a:extLst>
                </p:cNvPr>
                <p:cNvSpPr/>
                <p:nvPr/>
              </p:nvSpPr>
              <p:spPr>
                <a:xfrm>
                  <a:off x="7526019" y="2758948"/>
                  <a:ext cx="0" cy="253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534920">
                      <a:moveTo>
                        <a:pt x="0" y="0"/>
                      </a:moveTo>
                      <a:lnTo>
                        <a:pt x="0" y="2534412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1" name="object 183">
                  <a:extLst>
                    <a:ext uri="{FF2B5EF4-FFF2-40B4-BE49-F238E27FC236}">
                      <a16:creationId xmlns:a16="http://schemas.microsoft.com/office/drawing/2014/main" id="{24273021-650B-41BF-87DA-1178920F5689}"/>
                    </a:ext>
                  </a:extLst>
                </p:cNvPr>
                <p:cNvSpPr/>
                <p:nvPr/>
              </p:nvSpPr>
              <p:spPr>
                <a:xfrm>
                  <a:off x="7485253" y="2758948"/>
                  <a:ext cx="81915" cy="253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534920">
                      <a:moveTo>
                        <a:pt x="0" y="2534412"/>
                      </a:moveTo>
                      <a:lnTo>
                        <a:pt x="81533" y="2534412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534412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2" name="object 184">
                  <a:extLst>
                    <a:ext uri="{FF2B5EF4-FFF2-40B4-BE49-F238E27FC236}">
                      <a16:creationId xmlns:a16="http://schemas.microsoft.com/office/drawing/2014/main" id="{B767D2C2-EE59-4724-87E2-4AB41863C906}"/>
                    </a:ext>
                  </a:extLst>
                </p:cNvPr>
                <p:cNvSpPr/>
                <p:nvPr/>
              </p:nvSpPr>
              <p:spPr>
                <a:xfrm>
                  <a:off x="7607554" y="4327905"/>
                  <a:ext cx="0" cy="965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965835">
                      <a:moveTo>
                        <a:pt x="0" y="0"/>
                      </a:moveTo>
                      <a:lnTo>
                        <a:pt x="0" y="965454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3" name="object 185">
                  <a:extLst>
                    <a:ext uri="{FF2B5EF4-FFF2-40B4-BE49-F238E27FC236}">
                      <a16:creationId xmlns:a16="http://schemas.microsoft.com/office/drawing/2014/main" id="{6D74E0E7-3C4F-4115-81EE-643FFFFF2A2F}"/>
                    </a:ext>
                  </a:extLst>
                </p:cNvPr>
                <p:cNvSpPr/>
                <p:nvPr/>
              </p:nvSpPr>
              <p:spPr>
                <a:xfrm>
                  <a:off x="7566786" y="4327905"/>
                  <a:ext cx="81915" cy="965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965835">
                      <a:moveTo>
                        <a:pt x="0" y="965454"/>
                      </a:moveTo>
                      <a:lnTo>
                        <a:pt x="81533" y="965454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965454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4" name="object 186">
                  <a:extLst>
                    <a:ext uri="{FF2B5EF4-FFF2-40B4-BE49-F238E27FC236}">
                      <a16:creationId xmlns:a16="http://schemas.microsoft.com/office/drawing/2014/main" id="{A37DFD88-A9E0-41C2-A55F-07F148FC77E1}"/>
                    </a:ext>
                  </a:extLst>
                </p:cNvPr>
                <p:cNvSpPr/>
                <p:nvPr/>
              </p:nvSpPr>
              <p:spPr>
                <a:xfrm>
                  <a:off x="7688960" y="4641722"/>
                  <a:ext cx="0" cy="652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52145">
                      <a:moveTo>
                        <a:pt x="0" y="0"/>
                      </a:moveTo>
                      <a:lnTo>
                        <a:pt x="0" y="651636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5" name="object 187">
                  <a:extLst>
                    <a:ext uri="{FF2B5EF4-FFF2-40B4-BE49-F238E27FC236}">
                      <a16:creationId xmlns:a16="http://schemas.microsoft.com/office/drawing/2014/main" id="{4F6F3A8B-AC94-4AD7-8310-A6F4043EB4F8}"/>
                    </a:ext>
                  </a:extLst>
                </p:cNvPr>
                <p:cNvSpPr/>
                <p:nvPr/>
              </p:nvSpPr>
              <p:spPr>
                <a:xfrm>
                  <a:off x="7648193" y="4641722"/>
                  <a:ext cx="81915" cy="652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652145">
                      <a:moveTo>
                        <a:pt x="0" y="651636"/>
                      </a:moveTo>
                      <a:lnTo>
                        <a:pt x="81533" y="65163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65163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6" name="object 188">
                  <a:extLst>
                    <a:ext uri="{FF2B5EF4-FFF2-40B4-BE49-F238E27FC236}">
                      <a16:creationId xmlns:a16="http://schemas.microsoft.com/office/drawing/2014/main" id="{DC21DFF5-6B79-4CEA-AAC2-BE040D01580F}"/>
                    </a:ext>
                  </a:extLst>
                </p:cNvPr>
                <p:cNvSpPr/>
                <p:nvPr/>
              </p:nvSpPr>
              <p:spPr>
                <a:xfrm>
                  <a:off x="7770494" y="4979542"/>
                  <a:ext cx="0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314325">
                      <a:moveTo>
                        <a:pt x="0" y="0"/>
                      </a:moveTo>
                      <a:lnTo>
                        <a:pt x="0" y="313816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7" name="object 189">
                  <a:extLst>
                    <a:ext uri="{FF2B5EF4-FFF2-40B4-BE49-F238E27FC236}">
                      <a16:creationId xmlns:a16="http://schemas.microsoft.com/office/drawing/2014/main" id="{571C394D-76B2-4791-B6C2-E482469F6DD8}"/>
                    </a:ext>
                  </a:extLst>
                </p:cNvPr>
                <p:cNvSpPr/>
                <p:nvPr/>
              </p:nvSpPr>
              <p:spPr>
                <a:xfrm>
                  <a:off x="7729728" y="4979542"/>
                  <a:ext cx="81915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314325">
                      <a:moveTo>
                        <a:pt x="0" y="313816"/>
                      </a:moveTo>
                      <a:lnTo>
                        <a:pt x="81533" y="313816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313816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8" name="object 190">
                  <a:extLst>
                    <a:ext uri="{FF2B5EF4-FFF2-40B4-BE49-F238E27FC236}">
                      <a16:creationId xmlns:a16="http://schemas.microsoft.com/office/drawing/2014/main" id="{D02AAE9A-5346-4863-B791-D4F87C6C301E}"/>
                    </a:ext>
                  </a:extLst>
                </p:cNvPr>
                <p:cNvSpPr/>
                <p:nvPr/>
              </p:nvSpPr>
              <p:spPr>
                <a:xfrm>
                  <a:off x="7852029" y="5148579"/>
                  <a:ext cx="0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44779">
                      <a:moveTo>
                        <a:pt x="0" y="0"/>
                      </a:moveTo>
                      <a:lnTo>
                        <a:pt x="0" y="144780"/>
                      </a:lnTo>
                    </a:path>
                  </a:pathLst>
                </a:custGeom>
                <a:ln w="81533">
                  <a:solidFill>
                    <a:srgbClr val="D3D3D3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9" name="object 191">
                  <a:extLst>
                    <a:ext uri="{FF2B5EF4-FFF2-40B4-BE49-F238E27FC236}">
                      <a16:creationId xmlns:a16="http://schemas.microsoft.com/office/drawing/2014/main" id="{6A4161DA-34D5-4B2D-909E-3CB1D262291C}"/>
                    </a:ext>
                  </a:extLst>
                </p:cNvPr>
                <p:cNvSpPr/>
                <p:nvPr/>
              </p:nvSpPr>
              <p:spPr>
                <a:xfrm>
                  <a:off x="7811261" y="5148579"/>
                  <a:ext cx="81915" cy="14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144779">
                      <a:moveTo>
                        <a:pt x="0" y="144780"/>
                      </a:moveTo>
                      <a:lnTo>
                        <a:pt x="81533" y="14478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14478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0" name="object 192">
                  <a:extLst>
                    <a:ext uri="{FF2B5EF4-FFF2-40B4-BE49-F238E27FC236}">
                      <a16:creationId xmlns:a16="http://schemas.microsoft.com/office/drawing/2014/main" id="{60AF4C4F-D716-4B9F-98AB-9E478F3B1CF0}"/>
                    </a:ext>
                  </a:extLst>
                </p:cNvPr>
                <p:cNvSpPr/>
                <p:nvPr/>
              </p:nvSpPr>
              <p:spPr>
                <a:xfrm>
                  <a:off x="7892795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1" name="object 193">
                  <a:extLst>
                    <a:ext uri="{FF2B5EF4-FFF2-40B4-BE49-F238E27FC236}">
                      <a16:creationId xmlns:a16="http://schemas.microsoft.com/office/drawing/2014/main" id="{2BF7B750-AA05-46A4-BCA0-C860D3E495A7}"/>
                    </a:ext>
                  </a:extLst>
                </p:cNvPr>
                <p:cNvSpPr/>
                <p:nvPr/>
              </p:nvSpPr>
              <p:spPr>
                <a:xfrm>
                  <a:off x="7892795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2" name="object 194">
                  <a:extLst>
                    <a:ext uri="{FF2B5EF4-FFF2-40B4-BE49-F238E27FC236}">
                      <a16:creationId xmlns:a16="http://schemas.microsoft.com/office/drawing/2014/main" id="{48167A95-35B3-405F-89C5-21DA11D0D533}"/>
                    </a:ext>
                  </a:extLst>
                </p:cNvPr>
                <p:cNvSpPr/>
                <p:nvPr/>
              </p:nvSpPr>
              <p:spPr>
                <a:xfrm>
                  <a:off x="7974203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3" name="object 195">
                  <a:extLst>
                    <a:ext uri="{FF2B5EF4-FFF2-40B4-BE49-F238E27FC236}">
                      <a16:creationId xmlns:a16="http://schemas.microsoft.com/office/drawing/2014/main" id="{ECC41C1F-0332-41DD-A0ED-3B18BD19924C}"/>
                    </a:ext>
                  </a:extLst>
                </p:cNvPr>
                <p:cNvSpPr/>
                <p:nvPr/>
              </p:nvSpPr>
              <p:spPr>
                <a:xfrm>
                  <a:off x="7974203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4" name="object 196">
                  <a:extLst>
                    <a:ext uri="{FF2B5EF4-FFF2-40B4-BE49-F238E27FC236}">
                      <a16:creationId xmlns:a16="http://schemas.microsoft.com/office/drawing/2014/main" id="{398C828D-1843-44BB-B346-6D9633BCD5FB}"/>
                    </a:ext>
                  </a:extLst>
                </p:cNvPr>
                <p:cNvSpPr/>
                <p:nvPr/>
              </p:nvSpPr>
              <p:spPr>
                <a:xfrm>
                  <a:off x="8055736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5" name="object 197">
                  <a:extLst>
                    <a:ext uri="{FF2B5EF4-FFF2-40B4-BE49-F238E27FC236}">
                      <a16:creationId xmlns:a16="http://schemas.microsoft.com/office/drawing/2014/main" id="{32593CA6-4E19-4661-A53E-E0DA4A545829}"/>
                    </a:ext>
                  </a:extLst>
                </p:cNvPr>
                <p:cNvSpPr/>
                <p:nvPr/>
              </p:nvSpPr>
              <p:spPr>
                <a:xfrm>
                  <a:off x="8055736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6" name="object 198">
                  <a:extLst>
                    <a:ext uri="{FF2B5EF4-FFF2-40B4-BE49-F238E27FC236}">
                      <a16:creationId xmlns:a16="http://schemas.microsoft.com/office/drawing/2014/main" id="{B5C4CFF1-AE99-4C36-BE6E-3DA9D59BF3A9}"/>
                    </a:ext>
                  </a:extLst>
                </p:cNvPr>
                <p:cNvSpPr/>
                <p:nvPr/>
              </p:nvSpPr>
              <p:spPr>
                <a:xfrm>
                  <a:off x="8137270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7" name="object 199">
                  <a:extLst>
                    <a:ext uri="{FF2B5EF4-FFF2-40B4-BE49-F238E27FC236}">
                      <a16:creationId xmlns:a16="http://schemas.microsoft.com/office/drawing/2014/main" id="{76E159ED-FFB6-4520-93E5-DDCB6F703D92}"/>
                    </a:ext>
                  </a:extLst>
                </p:cNvPr>
                <p:cNvSpPr/>
                <p:nvPr/>
              </p:nvSpPr>
              <p:spPr>
                <a:xfrm>
                  <a:off x="8137270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8" name="object 200">
                  <a:extLst>
                    <a:ext uri="{FF2B5EF4-FFF2-40B4-BE49-F238E27FC236}">
                      <a16:creationId xmlns:a16="http://schemas.microsoft.com/office/drawing/2014/main" id="{DBAEF805-7932-46C9-94D4-AA2B135E5D5D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09" name="object 201">
                  <a:extLst>
                    <a:ext uri="{FF2B5EF4-FFF2-40B4-BE49-F238E27FC236}">
                      <a16:creationId xmlns:a16="http://schemas.microsoft.com/office/drawing/2014/main" id="{2E4B6097-1502-427A-B27E-774C121AFC7E}"/>
                    </a:ext>
                  </a:extLst>
                </p:cNvPr>
                <p:cNvSpPr/>
                <p:nvPr/>
              </p:nvSpPr>
              <p:spPr>
                <a:xfrm>
                  <a:off x="8218805" y="5293359"/>
                  <a:ext cx="819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>
                      <a:moveTo>
                        <a:pt x="0" y="0"/>
                      </a:moveTo>
                      <a:lnTo>
                        <a:pt x="815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0" name="object 202">
                  <a:extLst>
                    <a:ext uri="{FF2B5EF4-FFF2-40B4-BE49-F238E27FC236}">
                      <a16:creationId xmlns:a16="http://schemas.microsoft.com/office/drawing/2014/main" id="{9686F7CB-6B08-4A76-BE57-25BD581BDBB1}"/>
                    </a:ext>
                  </a:extLst>
                </p:cNvPr>
                <p:cNvSpPr/>
                <p:nvPr/>
              </p:nvSpPr>
              <p:spPr>
                <a:xfrm>
                  <a:off x="8300211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1" name="object 203">
                  <a:extLst>
                    <a:ext uri="{FF2B5EF4-FFF2-40B4-BE49-F238E27FC236}">
                      <a16:creationId xmlns:a16="http://schemas.microsoft.com/office/drawing/2014/main" id="{A6363213-62DB-4365-8D92-34FEA7D7E9CF}"/>
                    </a:ext>
                  </a:extLst>
                </p:cNvPr>
                <p:cNvSpPr/>
                <p:nvPr/>
              </p:nvSpPr>
              <p:spPr>
                <a:xfrm>
                  <a:off x="8300211" y="5245100"/>
                  <a:ext cx="81915" cy="48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48260">
                      <a:moveTo>
                        <a:pt x="0" y="48259"/>
                      </a:moveTo>
                      <a:lnTo>
                        <a:pt x="81533" y="48259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48259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2" name="object 204">
                  <a:extLst>
                    <a:ext uri="{FF2B5EF4-FFF2-40B4-BE49-F238E27FC236}">
                      <a16:creationId xmlns:a16="http://schemas.microsoft.com/office/drawing/2014/main" id="{2AFB6B63-C174-4E33-AC06-1FE036FAD90B}"/>
                    </a:ext>
                  </a:extLst>
                </p:cNvPr>
                <p:cNvSpPr/>
                <p:nvPr/>
              </p:nvSpPr>
              <p:spPr>
                <a:xfrm>
                  <a:off x="8381745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3" y="2413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3" name="object 205">
                  <a:extLst>
                    <a:ext uri="{FF2B5EF4-FFF2-40B4-BE49-F238E27FC236}">
                      <a16:creationId xmlns:a16="http://schemas.microsoft.com/office/drawing/2014/main" id="{E1212C42-9A29-44F2-B2C1-EE73575427A3}"/>
                    </a:ext>
                  </a:extLst>
                </p:cNvPr>
                <p:cNvSpPr/>
                <p:nvPr/>
              </p:nvSpPr>
              <p:spPr>
                <a:xfrm>
                  <a:off x="8381745" y="5269229"/>
                  <a:ext cx="81915" cy="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5" h="24129">
                      <a:moveTo>
                        <a:pt x="0" y="24130"/>
                      </a:moveTo>
                      <a:lnTo>
                        <a:pt x="81533" y="24130"/>
                      </a:lnTo>
                      <a:lnTo>
                        <a:pt x="81533" y="0"/>
                      </a:lnTo>
                      <a:lnTo>
                        <a:pt x="0" y="0"/>
                      </a:lnTo>
                      <a:lnTo>
                        <a:pt x="0" y="24130"/>
                      </a:lnTo>
                      <a:close/>
                    </a:path>
                  </a:pathLst>
                </a:custGeom>
                <a:ln w="9525">
                  <a:solidFill>
                    <a:srgbClr val="00008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4" name="object 206">
                  <a:extLst>
                    <a:ext uri="{FF2B5EF4-FFF2-40B4-BE49-F238E27FC236}">
                      <a16:creationId xmlns:a16="http://schemas.microsoft.com/office/drawing/2014/main" id="{C62B7799-B380-4BBF-BC43-19F231556034}"/>
                    </a:ext>
                  </a:extLst>
                </p:cNvPr>
                <p:cNvSpPr/>
                <p:nvPr/>
              </p:nvSpPr>
              <p:spPr>
                <a:xfrm>
                  <a:off x="7064502" y="749808"/>
                  <a:ext cx="0" cy="471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18685">
                      <a:moveTo>
                        <a:pt x="0" y="4718304"/>
                      </a:move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FFFF00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0" name="TextBox 519">
                    <a:extLst>
                      <a:ext uri="{FF2B5EF4-FFF2-40B4-BE49-F238E27FC236}">
                        <a16:creationId xmlns:a16="http://schemas.microsoft.com/office/drawing/2014/main" id="{B712CD4E-90F5-4C7C-AD80-5D18D05900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03667" y="12244222"/>
                    <a:ext cx="461665" cy="1319156"/>
                  </a:xfrm>
                  <a:prstGeom prst="rect">
                    <a:avLst/>
                  </a:prstGeom>
                  <a:noFill/>
                </p:spPr>
                <p:txBody>
                  <a:bodyPr vert="vert270"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𝑟𝑒𝑞𝑢𝑒𝑛𝑐𝑦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0" name="TextBox 519">
                    <a:extLst>
                      <a:ext uri="{FF2B5EF4-FFF2-40B4-BE49-F238E27FC236}">
                        <a16:creationId xmlns:a16="http://schemas.microsoft.com/office/drawing/2014/main" id="{B712CD4E-90F5-4C7C-AD80-5D18D05900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3667" y="12244222"/>
                    <a:ext cx="461665" cy="13191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40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2" name="TextBox 521">
                  <a:extLst>
                    <a:ext uri="{FF2B5EF4-FFF2-40B4-BE49-F238E27FC236}">
                      <a16:creationId xmlns:a16="http://schemas.microsoft.com/office/drawing/2014/main" id="{A2AA3CB4-8063-4B29-A228-2A59147CC0C3}"/>
                    </a:ext>
                  </a:extLst>
                </p:cNvPr>
                <p:cNvSpPr txBox="1"/>
                <p:nvPr/>
              </p:nvSpPr>
              <p:spPr>
                <a:xfrm>
                  <a:off x="5191023" y="2635926"/>
                  <a:ext cx="2094693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𝑒𝑑𝑖𝑎𝑛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=7.19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2" name="TextBox 521">
                  <a:extLst>
                    <a:ext uri="{FF2B5EF4-FFF2-40B4-BE49-F238E27FC236}">
                      <a16:creationId xmlns:a16="http://schemas.microsoft.com/office/drawing/2014/main" id="{A2AA3CB4-8063-4B29-A228-2A59147CC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023" y="2635926"/>
                  <a:ext cx="2094693" cy="369331"/>
                </a:xfrm>
                <a:prstGeom prst="rect">
                  <a:avLst/>
                </a:prstGeom>
                <a:blipFill>
                  <a:blip r:embed="rId10"/>
                  <a:stretch>
                    <a:fillRect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5D3B8F95-CE94-4D49-BDC7-767EB55CA1A5}"/>
              </a:ext>
            </a:extLst>
          </p:cNvPr>
          <p:cNvGrpSpPr/>
          <p:nvPr/>
        </p:nvGrpSpPr>
        <p:grpSpPr>
          <a:xfrm>
            <a:off x="2135491" y="1722724"/>
            <a:ext cx="6056255" cy="2240278"/>
            <a:chOff x="-43981" y="-748337"/>
            <a:chExt cx="8512404" cy="65888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4" name="object 2">
                  <a:extLst>
                    <a:ext uri="{FF2B5EF4-FFF2-40B4-BE49-F238E27FC236}">
                      <a16:creationId xmlns:a16="http://schemas.microsoft.com/office/drawing/2014/main" id="{6F1E6AA7-CCB5-498D-AF8C-3CBEED95FF47}"/>
                    </a:ext>
                  </a:extLst>
                </p:cNvPr>
                <p:cNvSpPr txBox="1"/>
                <p:nvPr/>
              </p:nvSpPr>
              <p:spPr>
                <a:xfrm>
                  <a:off x="2034348" y="-748337"/>
                  <a:ext cx="5726377" cy="94291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𝑯𝒊𝒔𝒕𝒐𝒈𝒓𝒂𝒎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𝒇𝒐𝒓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𝒍𝒐𝒈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𝟏𝟎</m:t>
                            </m:r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𝑬𝒖𝒌𝒂𝒓𝒚𝒐𝒕𝒂</m:t>
                        </m:r>
                      </m:oMath>
                    </m:oMathPara>
                  </a14:m>
                  <a:endPara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4" name="object 2">
                  <a:extLst>
                    <a:ext uri="{FF2B5EF4-FFF2-40B4-BE49-F238E27FC236}">
                      <a16:creationId xmlns:a16="http://schemas.microsoft.com/office/drawing/2014/main" id="{6F1E6AA7-CCB5-498D-AF8C-3CBEED95F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348" y="-748337"/>
                  <a:ext cx="5726377" cy="942910"/>
                </a:xfrm>
                <a:prstGeom prst="rect">
                  <a:avLst/>
                </a:prstGeom>
                <a:blipFill>
                  <a:blip r:embed="rId11"/>
                  <a:stretch>
                    <a:fillRect l="-1347" r="-1497" b="-3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6" name="object 4">
                  <a:extLst>
                    <a:ext uri="{FF2B5EF4-FFF2-40B4-BE49-F238E27FC236}">
                      <a16:creationId xmlns:a16="http://schemas.microsoft.com/office/drawing/2014/main" id="{E890BDEF-713C-45DD-B7D3-CE7BE8FE39AB}"/>
                    </a:ext>
                  </a:extLst>
                </p:cNvPr>
                <p:cNvSpPr txBox="1"/>
                <p:nvPr/>
              </p:nvSpPr>
              <p:spPr>
                <a:xfrm>
                  <a:off x="-43981" y="1992793"/>
                  <a:ext cx="416123" cy="2091900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𝐹𝑟𝑒𝑞𝑢𝑒𝑛𝑐𝑦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6" name="object 4">
                  <a:extLst>
                    <a:ext uri="{FF2B5EF4-FFF2-40B4-BE49-F238E27FC236}">
                      <a16:creationId xmlns:a16="http://schemas.microsoft.com/office/drawing/2014/main" id="{E890BDEF-713C-45DD-B7D3-CE7BE8FE3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981" y="1992793"/>
                  <a:ext cx="416123" cy="2091900"/>
                </a:xfrm>
                <a:prstGeom prst="rect">
                  <a:avLst/>
                </a:prstGeom>
                <a:blipFill>
                  <a:blip r:embed="rId12"/>
                  <a:stretch>
                    <a:fillRect t="-538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7" name="object 5">
              <a:extLst>
                <a:ext uri="{FF2B5EF4-FFF2-40B4-BE49-F238E27FC236}">
                  <a16:creationId xmlns:a16="http://schemas.microsoft.com/office/drawing/2014/main" id="{566A6AFB-5172-4429-B21C-70C3B84EF327}"/>
                </a:ext>
              </a:extLst>
            </p:cNvPr>
            <p:cNvSpPr/>
            <p:nvPr/>
          </p:nvSpPr>
          <p:spPr>
            <a:xfrm>
              <a:off x="1558036" y="5468111"/>
              <a:ext cx="6393815" cy="0"/>
            </a:xfrm>
            <a:custGeom>
              <a:avLst/>
              <a:gdLst/>
              <a:ahLst/>
              <a:cxnLst/>
              <a:rect l="l" t="t" r="r" b="b"/>
              <a:pathLst>
                <a:path w="6393815">
                  <a:moveTo>
                    <a:pt x="0" y="0"/>
                  </a:moveTo>
                  <a:lnTo>
                    <a:pt x="639368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6">
              <a:extLst>
                <a:ext uri="{FF2B5EF4-FFF2-40B4-BE49-F238E27FC236}">
                  <a16:creationId xmlns:a16="http://schemas.microsoft.com/office/drawing/2014/main" id="{91AFD81E-F5A8-4647-ABE8-08D3B56905DC}"/>
                </a:ext>
              </a:extLst>
            </p:cNvPr>
            <p:cNvSpPr/>
            <p:nvPr/>
          </p:nvSpPr>
          <p:spPr>
            <a:xfrm>
              <a:off x="1558036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7">
              <a:extLst>
                <a:ext uri="{FF2B5EF4-FFF2-40B4-BE49-F238E27FC236}">
                  <a16:creationId xmlns:a16="http://schemas.microsoft.com/office/drawing/2014/main" id="{8828A8D8-8853-4063-B87F-87EA7FE48B31}"/>
                </a:ext>
              </a:extLst>
            </p:cNvPr>
            <p:cNvSpPr/>
            <p:nvPr/>
          </p:nvSpPr>
          <p:spPr>
            <a:xfrm>
              <a:off x="2836798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8">
              <a:extLst>
                <a:ext uri="{FF2B5EF4-FFF2-40B4-BE49-F238E27FC236}">
                  <a16:creationId xmlns:a16="http://schemas.microsoft.com/office/drawing/2014/main" id="{BB6FB006-26C1-4877-B48D-A4046AE6DAFA}"/>
                </a:ext>
              </a:extLst>
            </p:cNvPr>
            <p:cNvSpPr/>
            <p:nvPr/>
          </p:nvSpPr>
          <p:spPr>
            <a:xfrm>
              <a:off x="4115561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9">
              <a:extLst>
                <a:ext uri="{FF2B5EF4-FFF2-40B4-BE49-F238E27FC236}">
                  <a16:creationId xmlns:a16="http://schemas.microsoft.com/office/drawing/2014/main" id="{B8CE90B7-4494-4AAD-A21B-FB19A55C524A}"/>
                </a:ext>
              </a:extLst>
            </p:cNvPr>
            <p:cNvSpPr/>
            <p:nvPr/>
          </p:nvSpPr>
          <p:spPr>
            <a:xfrm>
              <a:off x="5394197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10">
              <a:extLst>
                <a:ext uri="{FF2B5EF4-FFF2-40B4-BE49-F238E27FC236}">
                  <a16:creationId xmlns:a16="http://schemas.microsoft.com/office/drawing/2014/main" id="{54B1E550-371B-42F7-9FDC-CC5AEBE5ABCC}"/>
                </a:ext>
              </a:extLst>
            </p:cNvPr>
            <p:cNvSpPr/>
            <p:nvPr/>
          </p:nvSpPr>
          <p:spPr>
            <a:xfrm>
              <a:off x="6672960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11">
              <a:extLst>
                <a:ext uri="{FF2B5EF4-FFF2-40B4-BE49-F238E27FC236}">
                  <a16:creationId xmlns:a16="http://schemas.microsoft.com/office/drawing/2014/main" id="{7AE4A43B-5038-413E-AAEF-18EF260C003E}"/>
                </a:ext>
              </a:extLst>
            </p:cNvPr>
            <p:cNvSpPr/>
            <p:nvPr/>
          </p:nvSpPr>
          <p:spPr>
            <a:xfrm>
              <a:off x="7951723" y="546811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12">
              <a:extLst>
                <a:ext uri="{FF2B5EF4-FFF2-40B4-BE49-F238E27FC236}">
                  <a16:creationId xmlns:a16="http://schemas.microsoft.com/office/drawing/2014/main" id="{842D3AE9-E59A-409E-87AE-353F5F171FE3}"/>
                </a:ext>
              </a:extLst>
            </p:cNvPr>
            <p:cNvSpPr txBox="1"/>
            <p:nvPr/>
          </p:nvSpPr>
          <p:spPr>
            <a:xfrm>
              <a:off x="1502917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35" name="object 13">
              <a:extLst>
                <a:ext uri="{FF2B5EF4-FFF2-40B4-BE49-F238E27FC236}">
                  <a16:creationId xmlns:a16="http://schemas.microsoft.com/office/drawing/2014/main" id="{42080862-6E46-4BFC-82BC-315592C77142}"/>
                </a:ext>
              </a:extLst>
            </p:cNvPr>
            <p:cNvSpPr txBox="1"/>
            <p:nvPr/>
          </p:nvSpPr>
          <p:spPr>
            <a:xfrm>
              <a:off x="2781680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2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36" name="object 14">
              <a:extLst>
                <a:ext uri="{FF2B5EF4-FFF2-40B4-BE49-F238E27FC236}">
                  <a16:creationId xmlns:a16="http://schemas.microsoft.com/office/drawing/2014/main" id="{6993C3D5-FE57-4190-A162-224D5D610C9B}"/>
                </a:ext>
              </a:extLst>
            </p:cNvPr>
            <p:cNvSpPr txBox="1"/>
            <p:nvPr/>
          </p:nvSpPr>
          <p:spPr>
            <a:xfrm>
              <a:off x="4060444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3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37" name="object 15">
              <a:extLst>
                <a:ext uri="{FF2B5EF4-FFF2-40B4-BE49-F238E27FC236}">
                  <a16:creationId xmlns:a16="http://schemas.microsoft.com/office/drawing/2014/main" id="{2184BC8F-80CC-449D-B3F3-2E2794F1122C}"/>
                </a:ext>
              </a:extLst>
            </p:cNvPr>
            <p:cNvSpPr txBox="1"/>
            <p:nvPr/>
          </p:nvSpPr>
          <p:spPr>
            <a:xfrm>
              <a:off x="5339207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4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38" name="object 16">
              <a:extLst>
                <a:ext uri="{FF2B5EF4-FFF2-40B4-BE49-F238E27FC236}">
                  <a16:creationId xmlns:a16="http://schemas.microsoft.com/office/drawing/2014/main" id="{9CF9B27D-5921-49E8-A330-013E04F4289B}"/>
                </a:ext>
              </a:extLst>
            </p:cNvPr>
            <p:cNvSpPr txBox="1"/>
            <p:nvPr/>
          </p:nvSpPr>
          <p:spPr>
            <a:xfrm>
              <a:off x="6617969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5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39" name="object 17">
              <a:extLst>
                <a:ext uri="{FF2B5EF4-FFF2-40B4-BE49-F238E27FC236}">
                  <a16:creationId xmlns:a16="http://schemas.microsoft.com/office/drawing/2014/main" id="{8C98EDF8-D98D-4209-B1AE-5F7007DC8C47}"/>
                </a:ext>
              </a:extLst>
            </p:cNvPr>
            <p:cNvSpPr txBox="1"/>
            <p:nvPr/>
          </p:nvSpPr>
          <p:spPr>
            <a:xfrm>
              <a:off x="7896732" y="5632196"/>
              <a:ext cx="11048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Arial"/>
                  <a:cs typeface="Arial"/>
                </a:rPr>
                <a:t>6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40" name="object 18">
              <a:extLst>
                <a:ext uri="{FF2B5EF4-FFF2-40B4-BE49-F238E27FC236}">
                  <a16:creationId xmlns:a16="http://schemas.microsoft.com/office/drawing/2014/main" id="{8387A04C-51FD-4AFF-8F74-AC8647D347DA}"/>
                </a:ext>
              </a:extLst>
            </p:cNvPr>
            <p:cNvSpPr/>
            <p:nvPr/>
          </p:nvSpPr>
          <p:spPr>
            <a:xfrm>
              <a:off x="749808" y="1112647"/>
              <a:ext cx="0" cy="4180840"/>
            </a:xfrm>
            <a:custGeom>
              <a:avLst/>
              <a:gdLst/>
              <a:ahLst/>
              <a:cxnLst/>
              <a:rect l="l" t="t" r="r" b="b"/>
              <a:pathLst>
                <a:path h="4180840">
                  <a:moveTo>
                    <a:pt x="0" y="4180713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19">
              <a:extLst>
                <a:ext uri="{FF2B5EF4-FFF2-40B4-BE49-F238E27FC236}">
                  <a16:creationId xmlns:a16="http://schemas.microsoft.com/office/drawing/2014/main" id="{D5A3055E-997F-420E-B861-D12701AE2238}"/>
                </a:ext>
              </a:extLst>
            </p:cNvPr>
            <p:cNvSpPr/>
            <p:nvPr/>
          </p:nvSpPr>
          <p:spPr>
            <a:xfrm>
              <a:off x="658368" y="5293359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20">
              <a:extLst>
                <a:ext uri="{FF2B5EF4-FFF2-40B4-BE49-F238E27FC236}">
                  <a16:creationId xmlns:a16="http://schemas.microsoft.com/office/drawing/2014/main" id="{4E9AD2E3-22F7-4B15-A123-6E6EA80EDE50}"/>
                </a:ext>
              </a:extLst>
            </p:cNvPr>
            <p:cNvSpPr/>
            <p:nvPr/>
          </p:nvSpPr>
          <p:spPr>
            <a:xfrm>
              <a:off x="658368" y="4248150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21">
              <a:extLst>
                <a:ext uri="{FF2B5EF4-FFF2-40B4-BE49-F238E27FC236}">
                  <a16:creationId xmlns:a16="http://schemas.microsoft.com/office/drawing/2014/main" id="{9C17D09E-02CF-4E17-9FC7-B85156F9CA2C}"/>
                </a:ext>
              </a:extLst>
            </p:cNvPr>
            <p:cNvSpPr/>
            <p:nvPr/>
          </p:nvSpPr>
          <p:spPr>
            <a:xfrm>
              <a:off x="658368" y="3203067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22">
              <a:extLst>
                <a:ext uri="{FF2B5EF4-FFF2-40B4-BE49-F238E27FC236}">
                  <a16:creationId xmlns:a16="http://schemas.microsoft.com/office/drawing/2014/main" id="{BCF36160-8598-469C-BA27-24E71EAA2294}"/>
                </a:ext>
              </a:extLst>
            </p:cNvPr>
            <p:cNvSpPr/>
            <p:nvPr/>
          </p:nvSpPr>
          <p:spPr>
            <a:xfrm>
              <a:off x="658368" y="2157857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23">
              <a:extLst>
                <a:ext uri="{FF2B5EF4-FFF2-40B4-BE49-F238E27FC236}">
                  <a16:creationId xmlns:a16="http://schemas.microsoft.com/office/drawing/2014/main" id="{1A5EBF40-3268-4D4B-8C19-EB393F84317B}"/>
                </a:ext>
              </a:extLst>
            </p:cNvPr>
            <p:cNvSpPr/>
            <p:nvPr/>
          </p:nvSpPr>
          <p:spPr>
            <a:xfrm>
              <a:off x="658368" y="1112647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24">
              <a:extLst>
                <a:ext uri="{FF2B5EF4-FFF2-40B4-BE49-F238E27FC236}">
                  <a16:creationId xmlns:a16="http://schemas.microsoft.com/office/drawing/2014/main" id="{53ED1C15-914D-4246-880C-D80A1AC61CE4}"/>
                </a:ext>
              </a:extLst>
            </p:cNvPr>
            <p:cNvSpPr txBox="1"/>
            <p:nvPr/>
          </p:nvSpPr>
          <p:spPr>
            <a:xfrm>
              <a:off x="379688" y="5238320"/>
              <a:ext cx="196215" cy="110489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dirty="0">
                  <a:latin typeface="Arial"/>
                  <a:cs typeface="Arial"/>
                </a:rPr>
                <a:t>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47" name="object 25">
              <a:extLst>
                <a:ext uri="{FF2B5EF4-FFF2-40B4-BE49-F238E27FC236}">
                  <a16:creationId xmlns:a16="http://schemas.microsoft.com/office/drawing/2014/main" id="{C5A6BD3D-8C7C-4E32-ACEF-23C46A2AD878}"/>
                </a:ext>
              </a:extLst>
            </p:cNvPr>
            <p:cNvSpPr txBox="1"/>
            <p:nvPr/>
          </p:nvSpPr>
          <p:spPr>
            <a:xfrm>
              <a:off x="379686" y="3981416"/>
              <a:ext cx="252348" cy="648247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dirty="0">
                  <a:latin typeface="Arial"/>
                  <a:cs typeface="Arial"/>
                </a:rPr>
                <a:t>50</a:t>
              </a:r>
            </a:p>
          </p:txBody>
        </p:sp>
        <p:sp>
          <p:nvSpPr>
            <p:cNvPr id="548" name="object 26">
              <a:extLst>
                <a:ext uri="{FF2B5EF4-FFF2-40B4-BE49-F238E27FC236}">
                  <a16:creationId xmlns:a16="http://schemas.microsoft.com/office/drawing/2014/main" id="{BE3B5076-D13A-4FBE-9180-AAEF860995FD}"/>
                </a:ext>
              </a:extLst>
            </p:cNvPr>
            <p:cNvSpPr txBox="1"/>
            <p:nvPr/>
          </p:nvSpPr>
          <p:spPr>
            <a:xfrm>
              <a:off x="379686" y="2695880"/>
              <a:ext cx="252348" cy="931193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dirty="0">
                  <a:latin typeface="Arial"/>
                  <a:cs typeface="Arial"/>
                </a:rPr>
                <a:t>100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49" name="object 27">
              <a:extLst>
                <a:ext uri="{FF2B5EF4-FFF2-40B4-BE49-F238E27FC236}">
                  <a16:creationId xmlns:a16="http://schemas.microsoft.com/office/drawing/2014/main" id="{1D641AE8-476D-4A29-B95B-D06E7DF1D07D}"/>
                </a:ext>
              </a:extLst>
            </p:cNvPr>
            <p:cNvSpPr txBox="1"/>
            <p:nvPr/>
          </p:nvSpPr>
          <p:spPr>
            <a:xfrm>
              <a:off x="379686" y="1650798"/>
              <a:ext cx="252348" cy="931193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dirty="0">
                  <a:latin typeface="Arial"/>
                  <a:cs typeface="Arial"/>
                </a:rPr>
                <a:t>150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50" name="object 28">
              <a:extLst>
                <a:ext uri="{FF2B5EF4-FFF2-40B4-BE49-F238E27FC236}">
                  <a16:creationId xmlns:a16="http://schemas.microsoft.com/office/drawing/2014/main" id="{4D86E25A-58EA-4BE4-BFA8-C7295916609C}"/>
                </a:ext>
              </a:extLst>
            </p:cNvPr>
            <p:cNvSpPr txBox="1"/>
            <p:nvPr/>
          </p:nvSpPr>
          <p:spPr>
            <a:xfrm>
              <a:off x="379686" y="605589"/>
              <a:ext cx="252348" cy="931193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r>
                <a:rPr sz="1200" dirty="0">
                  <a:latin typeface="Arial"/>
                  <a:cs typeface="Arial"/>
                </a:rPr>
                <a:t>200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551" name="object 29">
              <a:extLst>
                <a:ext uri="{FF2B5EF4-FFF2-40B4-BE49-F238E27FC236}">
                  <a16:creationId xmlns:a16="http://schemas.microsoft.com/office/drawing/2014/main" id="{F2DD444B-E20F-45A5-AE23-06462A2A1075}"/>
                </a:ext>
              </a:extLst>
            </p:cNvPr>
            <p:cNvSpPr/>
            <p:nvPr/>
          </p:nvSpPr>
          <p:spPr>
            <a:xfrm>
              <a:off x="1046480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30">
              <a:extLst>
                <a:ext uri="{FF2B5EF4-FFF2-40B4-BE49-F238E27FC236}">
                  <a16:creationId xmlns:a16="http://schemas.microsoft.com/office/drawing/2014/main" id="{698196F9-E180-4C1B-BCFD-A6064B99C453}"/>
                </a:ext>
              </a:extLst>
            </p:cNvPr>
            <p:cNvSpPr/>
            <p:nvPr/>
          </p:nvSpPr>
          <p:spPr>
            <a:xfrm>
              <a:off x="1041717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31">
              <a:extLst>
                <a:ext uri="{FF2B5EF4-FFF2-40B4-BE49-F238E27FC236}">
                  <a16:creationId xmlns:a16="http://schemas.microsoft.com/office/drawing/2014/main" id="{91C6BAD4-D836-4CF8-A496-BA1159C1461C}"/>
                </a:ext>
              </a:extLst>
            </p:cNvPr>
            <p:cNvSpPr/>
            <p:nvPr/>
          </p:nvSpPr>
          <p:spPr>
            <a:xfrm>
              <a:off x="1174369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32">
              <a:extLst>
                <a:ext uri="{FF2B5EF4-FFF2-40B4-BE49-F238E27FC236}">
                  <a16:creationId xmlns:a16="http://schemas.microsoft.com/office/drawing/2014/main" id="{E979F4B0-6CA0-4304-A91C-72DC09BF7255}"/>
                </a:ext>
              </a:extLst>
            </p:cNvPr>
            <p:cNvSpPr/>
            <p:nvPr/>
          </p:nvSpPr>
          <p:spPr>
            <a:xfrm>
              <a:off x="1174369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33">
              <a:extLst>
                <a:ext uri="{FF2B5EF4-FFF2-40B4-BE49-F238E27FC236}">
                  <a16:creationId xmlns:a16="http://schemas.microsoft.com/office/drawing/2014/main" id="{9C6D3C31-9269-44BC-958C-3619D8755118}"/>
                </a:ext>
              </a:extLst>
            </p:cNvPr>
            <p:cNvSpPr/>
            <p:nvPr/>
          </p:nvSpPr>
          <p:spPr>
            <a:xfrm>
              <a:off x="1302258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9" y="2095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34">
              <a:extLst>
                <a:ext uri="{FF2B5EF4-FFF2-40B4-BE49-F238E27FC236}">
                  <a16:creationId xmlns:a16="http://schemas.microsoft.com/office/drawing/2014/main" id="{01ECF0FE-1B52-4394-938F-EC6A0C74F412}"/>
                </a:ext>
              </a:extLst>
            </p:cNvPr>
            <p:cNvSpPr/>
            <p:nvPr/>
          </p:nvSpPr>
          <p:spPr>
            <a:xfrm>
              <a:off x="1297495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4" y="30480"/>
                  </a:lnTo>
                  <a:lnTo>
                    <a:pt x="137414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35">
              <a:extLst>
                <a:ext uri="{FF2B5EF4-FFF2-40B4-BE49-F238E27FC236}">
                  <a16:creationId xmlns:a16="http://schemas.microsoft.com/office/drawing/2014/main" id="{198D5F6D-025C-41E1-9F21-0417A33C30FF}"/>
                </a:ext>
              </a:extLst>
            </p:cNvPr>
            <p:cNvSpPr/>
            <p:nvPr/>
          </p:nvSpPr>
          <p:spPr>
            <a:xfrm>
              <a:off x="1430147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9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36">
              <a:extLst>
                <a:ext uri="{FF2B5EF4-FFF2-40B4-BE49-F238E27FC236}">
                  <a16:creationId xmlns:a16="http://schemas.microsoft.com/office/drawing/2014/main" id="{21FE62D0-2F94-48E2-AEAE-743AD24010E8}"/>
                </a:ext>
              </a:extLst>
            </p:cNvPr>
            <p:cNvSpPr/>
            <p:nvPr/>
          </p:nvSpPr>
          <p:spPr>
            <a:xfrm>
              <a:off x="1430147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9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37">
              <a:extLst>
                <a:ext uri="{FF2B5EF4-FFF2-40B4-BE49-F238E27FC236}">
                  <a16:creationId xmlns:a16="http://schemas.microsoft.com/office/drawing/2014/main" id="{6A6F602A-0DDB-4AB8-A92C-FDAB8C4294D9}"/>
                </a:ext>
              </a:extLst>
            </p:cNvPr>
            <p:cNvSpPr/>
            <p:nvPr/>
          </p:nvSpPr>
          <p:spPr>
            <a:xfrm>
              <a:off x="1558036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38">
              <a:extLst>
                <a:ext uri="{FF2B5EF4-FFF2-40B4-BE49-F238E27FC236}">
                  <a16:creationId xmlns:a16="http://schemas.microsoft.com/office/drawing/2014/main" id="{7458DCD0-3FED-4EE9-BE37-F3A15E811BDB}"/>
                </a:ext>
              </a:extLst>
            </p:cNvPr>
            <p:cNvSpPr/>
            <p:nvPr/>
          </p:nvSpPr>
          <p:spPr>
            <a:xfrm>
              <a:off x="1558036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39">
              <a:extLst>
                <a:ext uri="{FF2B5EF4-FFF2-40B4-BE49-F238E27FC236}">
                  <a16:creationId xmlns:a16="http://schemas.microsoft.com/office/drawing/2014/main" id="{9F5D9764-E160-4BF7-98B3-FE240C75C45F}"/>
                </a:ext>
              </a:extLst>
            </p:cNvPr>
            <p:cNvSpPr/>
            <p:nvPr/>
          </p:nvSpPr>
          <p:spPr>
            <a:xfrm>
              <a:off x="1685798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40">
              <a:extLst>
                <a:ext uri="{FF2B5EF4-FFF2-40B4-BE49-F238E27FC236}">
                  <a16:creationId xmlns:a16="http://schemas.microsoft.com/office/drawing/2014/main" id="{07DD7D35-4278-484B-99B1-EBA9C19303CF}"/>
                </a:ext>
              </a:extLst>
            </p:cNvPr>
            <p:cNvSpPr/>
            <p:nvPr/>
          </p:nvSpPr>
          <p:spPr>
            <a:xfrm>
              <a:off x="1685798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41">
              <a:extLst>
                <a:ext uri="{FF2B5EF4-FFF2-40B4-BE49-F238E27FC236}">
                  <a16:creationId xmlns:a16="http://schemas.microsoft.com/office/drawing/2014/main" id="{25470E87-5882-49E7-8A0B-C9C8D31A7379}"/>
                </a:ext>
              </a:extLst>
            </p:cNvPr>
            <p:cNvSpPr/>
            <p:nvPr/>
          </p:nvSpPr>
          <p:spPr>
            <a:xfrm>
              <a:off x="1813686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42">
              <a:extLst>
                <a:ext uri="{FF2B5EF4-FFF2-40B4-BE49-F238E27FC236}">
                  <a16:creationId xmlns:a16="http://schemas.microsoft.com/office/drawing/2014/main" id="{121AB35D-5B41-47E9-B15A-8F384BFDC42F}"/>
                </a:ext>
              </a:extLst>
            </p:cNvPr>
            <p:cNvSpPr/>
            <p:nvPr/>
          </p:nvSpPr>
          <p:spPr>
            <a:xfrm>
              <a:off x="1808924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43">
              <a:extLst>
                <a:ext uri="{FF2B5EF4-FFF2-40B4-BE49-F238E27FC236}">
                  <a16:creationId xmlns:a16="http://schemas.microsoft.com/office/drawing/2014/main" id="{3402AF9D-8523-4F20-A4D4-2C9847287D92}"/>
                </a:ext>
              </a:extLst>
            </p:cNvPr>
            <p:cNvSpPr/>
            <p:nvPr/>
          </p:nvSpPr>
          <p:spPr>
            <a:xfrm>
              <a:off x="1941576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44">
              <a:extLst>
                <a:ext uri="{FF2B5EF4-FFF2-40B4-BE49-F238E27FC236}">
                  <a16:creationId xmlns:a16="http://schemas.microsoft.com/office/drawing/2014/main" id="{477F9042-C737-43D1-8655-26B7C23888C1}"/>
                </a:ext>
              </a:extLst>
            </p:cNvPr>
            <p:cNvSpPr/>
            <p:nvPr/>
          </p:nvSpPr>
          <p:spPr>
            <a:xfrm>
              <a:off x="1936813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45">
              <a:extLst>
                <a:ext uri="{FF2B5EF4-FFF2-40B4-BE49-F238E27FC236}">
                  <a16:creationId xmlns:a16="http://schemas.microsoft.com/office/drawing/2014/main" id="{71C18F0A-8F37-4EC4-AB4C-878DD80E524E}"/>
                </a:ext>
              </a:extLst>
            </p:cNvPr>
            <p:cNvSpPr/>
            <p:nvPr/>
          </p:nvSpPr>
          <p:spPr>
            <a:xfrm>
              <a:off x="2069464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46">
              <a:extLst>
                <a:ext uri="{FF2B5EF4-FFF2-40B4-BE49-F238E27FC236}">
                  <a16:creationId xmlns:a16="http://schemas.microsoft.com/office/drawing/2014/main" id="{4D6DE974-2C1F-4DA0-9963-23FBB143B769}"/>
                </a:ext>
              </a:extLst>
            </p:cNvPr>
            <p:cNvSpPr/>
            <p:nvPr/>
          </p:nvSpPr>
          <p:spPr>
            <a:xfrm>
              <a:off x="2069464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47">
              <a:extLst>
                <a:ext uri="{FF2B5EF4-FFF2-40B4-BE49-F238E27FC236}">
                  <a16:creationId xmlns:a16="http://schemas.microsoft.com/office/drawing/2014/main" id="{EF540707-A346-4492-B450-5AC540C2B48E}"/>
                </a:ext>
              </a:extLst>
            </p:cNvPr>
            <p:cNvSpPr/>
            <p:nvPr/>
          </p:nvSpPr>
          <p:spPr>
            <a:xfrm>
              <a:off x="2197354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48">
              <a:extLst>
                <a:ext uri="{FF2B5EF4-FFF2-40B4-BE49-F238E27FC236}">
                  <a16:creationId xmlns:a16="http://schemas.microsoft.com/office/drawing/2014/main" id="{A9BFF41F-905F-4C70-B30F-76EBEF796568}"/>
                </a:ext>
              </a:extLst>
            </p:cNvPr>
            <p:cNvSpPr/>
            <p:nvPr/>
          </p:nvSpPr>
          <p:spPr>
            <a:xfrm>
              <a:off x="2197354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49">
              <a:extLst>
                <a:ext uri="{FF2B5EF4-FFF2-40B4-BE49-F238E27FC236}">
                  <a16:creationId xmlns:a16="http://schemas.microsoft.com/office/drawing/2014/main" id="{02B39CFC-21C7-49FE-9D35-FFC8D11AFFCD}"/>
                </a:ext>
              </a:extLst>
            </p:cNvPr>
            <p:cNvSpPr/>
            <p:nvPr/>
          </p:nvSpPr>
          <p:spPr>
            <a:xfrm>
              <a:off x="2325242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0">
              <a:extLst>
                <a:ext uri="{FF2B5EF4-FFF2-40B4-BE49-F238E27FC236}">
                  <a16:creationId xmlns:a16="http://schemas.microsoft.com/office/drawing/2014/main" id="{DF8DB189-A4D1-4AE9-8228-0C4D1B4F1D77}"/>
                </a:ext>
              </a:extLst>
            </p:cNvPr>
            <p:cNvSpPr/>
            <p:nvPr/>
          </p:nvSpPr>
          <p:spPr>
            <a:xfrm>
              <a:off x="2325242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1">
              <a:extLst>
                <a:ext uri="{FF2B5EF4-FFF2-40B4-BE49-F238E27FC236}">
                  <a16:creationId xmlns:a16="http://schemas.microsoft.com/office/drawing/2014/main" id="{C5D54F05-FBE3-4D87-B111-1927546EDE97}"/>
                </a:ext>
              </a:extLst>
            </p:cNvPr>
            <p:cNvSpPr/>
            <p:nvPr/>
          </p:nvSpPr>
          <p:spPr>
            <a:xfrm>
              <a:off x="2453132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2">
              <a:extLst>
                <a:ext uri="{FF2B5EF4-FFF2-40B4-BE49-F238E27FC236}">
                  <a16:creationId xmlns:a16="http://schemas.microsoft.com/office/drawing/2014/main" id="{F063462A-DEC0-4104-81AC-1755C7CE3443}"/>
                </a:ext>
              </a:extLst>
            </p:cNvPr>
            <p:cNvSpPr/>
            <p:nvPr/>
          </p:nvSpPr>
          <p:spPr>
            <a:xfrm>
              <a:off x="2453132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3">
              <a:extLst>
                <a:ext uri="{FF2B5EF4-FFF2-40B4-BE49-F238E27FC236}">
                  <a16:creationId xmlns:a16="http://schemas.microsoft.com/office/drawing/2014/main" id="{1C0AC97A-98B5-483F-A1DB-16DC5D878B94}"/>
                </a:ext>
              </a:extLst>
            </p:cNvPr>
            <p:cNvSpPr/>
            <p:nvPr/>
          </p:nvSpPr>
          <p:spPr>
            <a:xfrm>
              <a:off x="258102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4">
              <a:extLst>
                <a:ext uri="{FF2B5EF4-FFF2-40B4-BE49-F238E27FC236}">
                  <a16:creationId xmlns:a16="http://schemas.microsoft.com/office/drawing/2014/main" id="{B1C95219-F8A4-42EB-BC8A-A2BE6026BAD6}"/>
                </a:ext>
              </a:extLst>
            </p:cNvPr>
            <p:cNvSpPr/>
            <p:nvPr/>
          </p:nvSpPr>
          <p:spPr>
            <a:xfrm>
              <a:off x="258102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5">
              <a:extLst>
                <a:ext uri="{FF2B5EF4-FFF2-40B4-BE49-F238E27FC236}">
                  <a16:creationId xmlns:a16="http://schemas.microsoft.com/office/drawing/2014/main" id="{ABC43EE3-36FB-4DFF-8F61-C14DE1275322}"/>
                </a:ext>
              </a:extLst>
            </p:cNvPr>
            <p:cNvSpPr/>
            <p:nvPr/>
          </p:nvSpPr>
          <p:spPr>
            <a:xfrm>
              <a:off x="2708910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6">
              <a:extLst>
                <a:ext uri="{FF2B5EF4-FFF2-40B4-BE49-F238E27FC236}">
                  <a16:creationId xmlns:a16="http://schemas.microsoft.com/office/drawing/2014/main" id="{029B2558-26F2-4CC9-AC3A-AA421A996150}"/>
                </a:ext>
              </a:extLst>
            </p:cNvPr>
            <p:cNvSpPr/>
            <p:nvPr/>
          </p:nvSpPr>
          <p:spPr>
            <a:xfrm>
              <a:off x="2704147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">
              <a:extLst>
                <a:ext uri="{FF2B5EF4-FFF2-40B4-BE49-F238E27FC236}">
                  <a16:creationId xmlns:a16="http://schemas.microsoft.com/office/drawing/2014/main" id="{B49E0E00-5205-4732-BC52-2E9B8365E547}"/>
                </a:ext>
              </a:extLst>
            </p:cNvPr>
            <p:cNvSpPr/>
            <p:nvPr/>
          </p:nvSpPr>
          <p:spPr>
            <a:xfrm>
              <a:off x="2836798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69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">
              <a:extLst>
                <a:ext uri="{FF2B5EF4-FFF2-40B4-BE49-F238E27FC236}">
                  <a16:creationId xmlns:a16="http://schemas.microsoft.com/office/drawing/2014/main" id="{F366C825-5AC5-45E3-8626-5864A7924A14}"/>
                </a:ext>
              </a:extLst>
            </p:cNvPr>
            <p:cNvSpPr/>
            <p:nvPr/>
          </p:nvSpPr>
          <p:spPr>
            <a:xfrm>
              <a:off x="2832036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4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9">
              <a:extLst>
                <a:ext uri="{FF2B5EF4-FFF2-40B4-BE49-F238E27FC236}">
                  <a16:creationId xmlns:a16="http://schemas.microsoft.com/office/drawing/2014/main" id="{F5179F07-74AA-449B-9302-6CF79D3986DD}"/>
                </a:ext>
              </a:extLst>
            </p:cNvPr>
            <p:cNvSpPr/>
            <p:nvPr/>
          </p:nvSpPr>
          <p:spPr>
            <a:xfrm>
              <a:off x="296456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60">
              <a:extLst>
                <a:ext uri="{FF2B5EF4-FFF2-40B4-BE49-F238E27FC236}">
                  <a16:creationId xmlns:a16="http://schemas.microsoft.com/office/drawing/2014/main" id="{D7890557-9DAC-48C6-B8F2-468977A503E2}"/>
                </a:ext>
              </a:extLst>
            </p:cNvPr>
            <p:cNvSpPr/>
            <p:nvPr/>
          </p:nvSpPr>
          <p:spPr>
            <a:xfrm>
              <a:off x="296456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61">
              <a:extLst>
                <a:ext uri="{FF2B5EF4-FFF2-40B4-BE49-F238E27FC236}">
                  <a16:creationId xmlns:a16="http://schemas.microsoft.com/office/drawing/2014/main" id="{899973A8-46C9-44A1-B623-986FE3FC4B2F}"/>
                </a:ext>
              </a:extLst>
            </p:cNvPr>
            <p:cNvSpPr/>
            <p:nvPr/>
          </p:nvSpPr>
          <p:spPr>
            <a:xfrm>
              <a:off x="309245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62">
              <a:extLst>
                <a:ext uri="{FF2B5EF4-FFF2-40B4-BE49-F238E27FC236}">
                  <a16:creationId xmlns:a16="http://schemas.microsoft.com/office/drawing/2014/main" id="{D69225D9-C5EB-45BD-BAEF-A8D7784048C5}"/>
                </a:ext>
              </a:extLst>
            </p:cNvPr>
            <p:cNvSpPr/>
            <p:nvPr/>
          </p:nvSpPr>
          <p:spPr>
            <a:xfrm>
              <a:off x="3092450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69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63">
              <a:extLst>
                <a:ext uri="{FF2B5EF4-FFF2-40B4-BE49-F238E27FC236}">
                  <a16:creationId xmlns:a16="http://schemas.microsoft.com/office/drawing/2014/main" id="{65805776-FFAF-4F17-B79D-79391C8E2B56}"/>
                </a:ext>
              </a:extLst>
            </p:cNvPr>
            <p:cNvSpPr/>
            <p:nvPr/>
          </p:nvSpPr>
          <p:spPr>
            <a:xfrm>
              <a:off x="3220339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70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64">
              <a:extLst>
                <a:ext uri="{FF2B5EF4-FFF2-40B4-BE49-F238E27FC236}">
                  <a16:creationId xmlns:a16="http://schemas.microsoft.com/office/drawing/2014/main" id="{A16A7DC9-5B88-4559-8560-2FDBA83AED2A}"/>
                </a:ext>
              </a:extLst>
            </p:cNvPr>
            <p:cNvSpPr/>
            <p:nvPr/>
          </p:nvSpPr>
          <p:spPr>
            <a:xfrm>
              <a:off x="3215576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5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65">
              <a:extLst>
                <a:ext uri="{FF2B5EF4-FFF2-40B4-BE49-F238E27FC236}">
                  <a16:creationId xmlns:a16="http://schemas.microsoft.com/office/drawing/2014/main" id="{DD73CDE7-E94E-41D3-AD03-880E601CF46D}"/>
                </a:ext>
              </a:extLst>
            </p:cNvPr>
            <p:cNvSpPr/>
            <p:nvPr/>
          </p:nvSpPr>
          <p:spPr>
            <a:xfrm>
              <a:off x="3348228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66">
              <a:extLst>
                <a:ext uri="{FF2B5EF4-FFF2-40B4-BE49-F238E27FC236}">
                  <a16:creationId xmlns:a16="http://schemas.microsoft.com/office/drawing/2014/main" id="{75C8463F-1741-4D9C-93BE-AACE5D731C22}"/>
                </a:ext>
              </a:extLst>
            </p:cNvPr>
            <p:cNvSpPr/>
            <p:nvPr/>
          </p:nvSpPr>
          <p:spPr>
            <a:xfrm>
              <a:off x="3348228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67">
              <a:extLst>
                <a:ext uri="{FF2B5EF4-FFF2-40B4-BE49-F238E27FC236}">
                  <a16:creationId xmlns:a16="http://schemas.microsoft.com/office/drawing/2014/main" id="{5733B543-3040-41F8-97DD-B3E6032D3F0B}"/>
                </a:ext>
              </a:extLst>
            </p:cNvPr>
            <p:cNvSpPr/>
            <p:nvPr/>
          </p:nvSpPr>
          <p:spPr>
            <a:xfrm>
              <a:off x="3476116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68">
              <a:extLst>
                <a:ext uri="{FF2B5EF4-FFF2-40B4-BE49-F238E27FC236}">
                  <a16:creationId xmlns:a16="http://schemas.microsoft.com/office/drawing/2014/main" id="{BA624DAD-B2DD-4817-9E72-A6333EB89EEA}"/>
                </a:ext>
              </a:extLst>
            </p:cNvPr>
            <p:cNvSpPr/>
            <p:nvPr/>
          </p:nvSpPr>
          <p:spPr>
            <a:xfrm>
              <a:off x="3476116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69">
              <a:extLst>
                <a:ext uri="{FF2B5EF4-FFF2-40B4-BE49-F238E27FC236}">
                  <a16:creationId xmlns:a16="http://schemas.microsoft.com/office/drawing/2014/main" id="{ADEBC0CF-A7DE-4A45-A42C-7827BFEDE783}"/>
                </a:ext>
              </a:extLst>
            </p:cNvPr>
            <p:cNvSpPr/>
            <p:nvPr/>
          </p:nvSpPr>
          <p:spPr>
            <a:xfrm>
              <a:off x="3604005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70">
              <a:extLst>
                <a:ext uri="{FF2B5EF4-FFF2-40B4-BE49-F238E27FC236}">
                  <a16:creationId xmlns:a16="http://schemas.microsoft.com/office/drawing/2014/main" id="{1B9A92AC-4F93-4D20-931B-86690A59D725}"/>
                </a:ext>
              </a:extLst>
            </p:cNvPr>
            <p:cNvSpPr/>
            <p:nvPr/>
          </p:nvSpPr>
          <p:spPr>
            <a:xfrm>
              <a:off x="3604005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71">
              <a:extLst>
                <a:ext uri="{FF2B5EF4-FFF2-40B4-BE49-F238E27FC236}">
                  <a16:creationId xmlns:a16="http://schemas.microsoft.com/office/drawing/2014/main" id="{6C69957E-7B70-45C4-9E6B-22DC78E2130D}"/>
                </a:ext>
              </a:extLst>
            </p:cNvPr>
            <p:cNvSpPr/>
            <p:nvPr/>
          </p:nvSpPr>
          <p:spPr>
            <a:xfrm>
              <a:off x="3731895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72">
              <a:extLst>
                <a:ext uri="{FF2B5EF4-FFF2-40B4-BE49-F238E27FC236}">
                  <a16:creationId xmlns:a16="http://schemas.microsoft.com/office/drawing/2014/main" id="{3AC42CA6-D825-4FF0-8632-80C750125DB3}"/>
                </a:ext>
              </a:extLst>
            </p:cNvPr>
            <p:cNvSpPr/>
            <p:nvPr/>
          </p:nvSpPr>
          <p:spPr>
            <a:xfrm>
              <a:off x="3731895" y="529335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73">
              <a:extLst>
                <a:ext uri="{FF2B5EF4-FFF2-40B4-BE49-F238E27FC236}">
                  <a16:creationId xmlns:a16="http://schemas.microsoft.com/office/drawing/2014/main" id="{11733CBA-C7A8-4B2C-9B55-6213344DA76F}"/>
                </a:ext>
              </a:extLst>
            </p:cNvPr>
            <p:cNvSpPr/>
            <p:nvPr/>
          </p:nvSpPr>
          <p:spPr>
            <a:xfrm>
              <a:off x="3859784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70" h="20954">
                  <a:moveTo>
                    <a:pt x="0" y="20955"/>
                  </a:moveTo>
                  <a:lnTo>
                    <a:pt x="127888" y="2095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74">
              <a:extLst>
                <a:ext uri="{FF2B5EF4-FFF2-40B4-BE49-F238E27FC236}">
                  <a16:creationId xmlns:a16="http://schemas.microsoft.com/office/drawing/2014/main" id="{5271D476-DBB7-460F-B04B-FB76EFD9C1F8}"/>
                </a:ext>
              </a:extLst>
            </p:cNvPr>
            <p:cNvSpPr/>
            <p:nvPr/>
          </p:nvSpPr>
          <p:spPr>
            <a:xfrm>
              <a:off x="3855021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5" h="30479">
                  <a:moveTo>
                    <a:pt x="0" y="30480"/>
                  </a:moveTo>
                  <a:lnTo>
                    <a:pt x="137413" y="30480"/>
                  </a:lnTo>
                  <a:lnTo>
                    <a:pt x="137413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75">
              <a:extLst>
                <a:ext uri="{FF2B5EF4-FFF2-40B4-BE49-F238E27FC236}">
                  <a16:creationId xmlns:a16="http://schemas.microsoft.com/office/drawing/2014/main" id="{01C4C2C2-FCAC-4D82-8645-B3373D659B26}"/>
                </a:ext>
              </a:extLst>
            </p:cNvPr>
            <p:cNvSpPr/>
            <p:nvPr/>
          </p:nvSpPr>
          <p:spPr>
            <a:xfrm>
              <a:off x="3987672" y="5251577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8356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8" name="object 76">
              <a:extLst>
                <a:ext uri="{FF2B5EF4-FFF2-40B4-BE49-F238E27FC236}">
                  <a16:creationId xmlns:a16="http://schemas.microsoft.com/office/drawing/2014/main" id="{5518A559-55DA-4754-9B0D-E34E51F01193}"/>
                </a:ext>
              </a:extLst>
            </p:cNvPr>
            <p:cNvSpPr/>
            <p:nvPr/>
          </p:nvSpPr>
          <p:spPr>
            <a:xfrm>
              <a:off x="3987672" y="5209794"/>
              <a:ext cx="128270" cy="83820"/>
            </a:xfrm>
            <a:custGeom>
              <a:avLst/>
              <a:gdLst/>
              <a:ahLst/>
              <a:cxnLst/>
              <a:rect l="l" t="t" r="r" b="b"/>
              <a:pathLst>
                <a:path w="128270" h="83820">
                  <a:moveTo>
                    <a:pt x="0" y="83565"/>
                  </a:moveTo>
                  <a:lnTo>
                    <a:pt x="127888" y="8356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83565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77">
              <a:extLst>
                <a:ext uri="{FF2B5EF4-FFF2-40B4-BE49-F238E27FC236}">
                  <a16:creationId xmlns:a16="http://schemas.microsoft.com/office/drawing/2014/main" id="{8A613E45-A66D-4309-9B3D-2139876B9342}"/>
                </a:ext>
              </a:extLst>
            </p:cNvPr>
            <p:cNvSpPr/>
            <p:nvPr/>
          </p:nvSpPr>
          <p:spPr>
            <a:xfrm>
              <a:off x="4115561" y="5272468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8" y="0"/>
                  </a:lnTo>
                </a:path>
              </a:pathLst>
            </a:custGeom>
            <a:ln w="41783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78">
              <a:extLst>
                <a:ext uri="{FF2B5EF4-FFF2-40B4-BE49-F238E27FC236}">
                  <a16:creationId xmlns:a16="http://schemas.microsoft.com/office/drawing/2014/main" id="{979A5703-1052-4671-B5A7-31DA14CADD30}"/>
                </a:ext>
              </a:extLst>
            </p:cNvPr>
            <p:cNvSpPr/>
            <p:nvPr/>
          </p:nvSpPr>
          <p:spPr>
            <a:xfrm>
              <a:off x="4115561" y="5251577"/>
              <a:ext cx="128270" cy="41910"/>
            </a:xfrm>
            <a:custGeom>
              <a:avLst/>
              <a:gdLst/>
              <a:ahLst/>
              <a:cxnLst/>
              <a:rect l="l" t="t" r="r" b="b"/>
              <a:pathLst>
                <a:path w="128270" h="41910">
                  <a:moveTo>
                    <a:pt x="0" y="41783"/>
                  </a:moveTo>
                  <a:lnTo>
                    <a:pt x="127888" y="4178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178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79">
              <a:extLst>
                <a:ext uri="{FF2B5EF4-FFF2-40B4-BE49-F238E27FC236}">
                  <a16:creationId xmlns:a16="http://schemas.microsoft.com/office/drawing/2014/main" id="{963355DE-8778-4BBD-BFCA-7C58A802D98E}"/>
                </a:ext>
              </a:extLst>
            </p:cNvPr>
            <p:cNvSpPr/>
            <p:nvPr/>
          </p:nvSpPr>
          <p:spPr>
            <a:xfrm>
              <a:off x="4243323" y="5105272"/>
              <a:ext cx="128270" cy="188595"/>
            </a:xfrm>
            <a:custGeom>
              <a:avLst/>
              <a:gdLst/>
              <a:ahLst/>
              <a:cxnLst/>
              <a:rect l="l" t="t" r="r" b="b"/>
              <a:pathLst>
                <a:path w="128270" h="188595">
                  <a:moveTo>
                    <a:pt x="0" y="188086"/>
                  </a:moveTo>
                  <a:lnTo>
                    <a:pt x="127888" y="18808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808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80">
              <a:extLst>
                <a:ext uri="{FF2B5EF4-FFF2-40B4-BE49-F238E27FC236}">
                  <a16:creationId xmlns:a16="http://schemas.microsoft.com/office/drawing/2014/main" id="{56528C9E-1E47-4B88-B590-61F5B1BD05B9}"/>
                </a:ext>
              </a:extLst>
            </p:cNvPr>
            <p:cNvSpPr/>
            <p:nvPr/>
          </p:nvSpPr>
          <p:spPr>
            <a:xfrm>
              <a:off x="4243323" y="5105272"/>
              <a:ext cx="128270" cy="188595"/>
            </a:xfrm>
            <a:custGeom>
              <a:avLst/>
              <a:gdLst/>
              <a:ahLst/>
              <a:cxnLst/>
              <a:rect l="l" t="t" r="r" b="b"/>
              <a:pathLst>
                <a:path w="128270" h="188595">
                  <a:moveTo>
                    <a:pt x="0" y="188086"/>
                  </a:moveTo>
                  <a:lnTo>
                    <a:pt x="127888" y="18808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808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81">
              <a:extLst>
                <a:ext uri="{FF2B5EF4-FFF2-40B4-BE49-F238E27FC236}">
                  <a16:creationId xmlns:a16="http://schemas.microsoft.com/office/drawing/2014/main" id="{EE729B9B-8CCD-4274-A3F9-D4F13A46C49D}"/>
                </a:ext>
              </a:extLst>
            </p:cNvPr>
            <p:cNvSpPr/>
            <p:nvPr/>
          </p:nvSpPr>
          <p:spPr>
            <a:xfrm>
              <a:off x="4371213" y="5021579"/>
              <a:ext cx="128270" cy="271780"/>
            </a:xfrm>
            <a:custGeom>
              <a:avLst/>
              <a:gdLst/>
              <a:ahLst/>
              <a:cxnLst/>
              <a:rect l="l" t="t" r="r" b="b"/>
              <a:pathLst>
                <a:path w="128270" h="271779">
                  <a:moveTo>
                    <a:pt x="0" y="271780"/>
                  </a:moveTo>
                  <a:lnTo>
                    <a:pt x="127888" y="27178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7178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82">
              <a:extLst>
                <a:ext uri="{FF2B5EF4-FFF2-40B4-BE49-F238E27FC236}">
                  <a16:creationId xmlns:a16="http://schemas.microsoft.com/office/drawing/2014/main" id="{6A712BCC-5CF2-4B7F-BC5B-D3DC08A93DB5}"/>
                </a:ext>
              </a:extLst>
            </p:cNvPr>
            <p:cNvSpPr/>
            <p:nvPr/>
          </p:nvSpPr>
          <p:spPr>
            <a:xfrm>
              <a:off x="4371213" y="5021579"/>
              <a:ext cx="128270" cy="271780"/>
            </a:xfrm>
            <a:custGeom>
              <a:avLst/>
              <a:gdLst/>
              <a:ahLst/>
              <a:cxnLst/>
              <a:rect l="l" t="t" r="r" b="b"/>
              <a:pathLst>
                <a:path w="128270" h="271779">
                  <a:moveTo>
                    <a:pt x="0" y="271780"/>
                  </a:moveTo>
                  <a:lnTo>
                    <a:pt x="127888" y="27178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7178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83">
              <a:extLst>
                <a:ext uri="{FF2B5EF4-FFF2-40B4-BE49-F238E27FC236}">
                  <a16:creationId xmlns:a16="http://schemas.microsoft.com/office/drawing/2014/main" id="{B24DDE54-5C15-4B11-91FA-363A7752A5FE}"/>
                </a:ext>
              </a:extLst>
            </p:cNvPr>
            <p:cNvSpPr/>
            <p:nvPr/>
          </p:nvSpPr>
          <p:spPr>
            <a:xfrm>
              <a:off x="4499102" y="4938014"/>
              <a:ext cx="128270" cy="355600"/>
            </a:xfrm>
            <a:custGeom>
              <a:avLst/>
              <a:gdLst/>
              <a:ahLst/>
              <a:cxnLst/>
              <a:rect l="l" t="t" r="r" b="b"/>
              <a:pathLst>
                <a:path w="128270" h="355600">
                  <a:moveTo>
                    <a:pt x="0" y="355346"/>
                  </a:moveTo>
                  <a:lnTo>
                    <a:pt x="127888" y="35534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5534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84">
              <a:extLst>
                <a:ext uri="{FF2B5EF4-FFF2-40B4-BE49-F238E27FC236}">
                  <a16:creationId xmlns:a16="http://schemas.microsoft.com/office/drawing/2014/main" id="{434293C9-6EC5-4020-B2D8-C0A4911150C1}"/>
                </a:ext>
              </a:extLst>
            </p:cNvPr>
            <p:cNvSpPr/>
            <p:nvPr/>
          </p:nvSpPr>
          <p:spPr>
            <a:xfrm>
              <a:off x="4499102" y="4938014"/>
              <a:ext cx="128270" cy="355600"/>
            </a:xfrm>
            <a:custGeom>
              <a:avLst/>
              <a:gdLst/>
              <a:ahLst/>
              <a:cxnLst/>
              <a:rect l="l" t="t" r="r" b="b"/>
              <a:pathLst>
                <a:path w="128270" h="355600">
                  <a:moveTo>
                    <a:pt x="0" y="355346"/>
                  </a:moveTo>
                  <a:lnTo>
                    <a:pt x="127888" y="35534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5534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85">
              <a:extLst>
                <a:ext uri="{FF2B5EF4-FFF2-40B4-BE49-F238E27FC236}">
                  <a16:creationId xmlns:a16="http://schemas.microsoft.com/office/drawing/2014/main" id="{147576BD-182F-4CA8-8645-D34B50B20E8C}"/>
                </a:ext>
              </a:extLst>
            </p:cNvPr>
            <p:cNvSpPr/>
            <p:nvPr/>
          </p:nvSpPr>
          <p:spPr>
            <a:xfrm>
              <a:off x="4626990" y="4917059"/>
              <a:ext cx="128270" cy="376555"/>
            </a:xfrm>
            <a:custGeom>
              <a:avLst/>
              <a:gdLst/>
              <a:ahLst/>
              <a:cxnLst/>
              <a:rect l="l" t="t" r="r" b="b"/>
              <a:pathLst>
                <a:path w="128270" h="376554">
                  <a:moveTo>
                    <a:pt x="0" y="376300"/>
                  </a:moveTo>
                  <a:lnTo>
                    <a:pt x="127888" y="37630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7630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86">
              <a:extLst>
                <a:ext uri="{FF2B5EF4-FFF2-40B4-BE49-F238E27FC236}">
                  <a16:creationId xmlns:a16="http://schemas.microsoft.com/office/drawing/2014/main" id="{C6D0A9FE-E38C-4213-9F50-AF4E6F9E42A6}"/>
                </a:ext>
              </a:extLst>
            </p:cNvPr>
            <p:cNvSpPr/>
            <p:nvPr/>
          </p:nvSpPr>
          <p:spPr>
            <a:xfrm>
              <a:off x="4626990" y="4917059"/>
              <a:ext cx="128270" cy="376555"/>
            </a:xfrm>
            <a:custGeom>
              <a:avLst/>
              <a:gdLst/>
              <a:ahLst/>
              <a:cxnLst/>
              <a:rect l="l" t="t" r="r" b="b"/>
              <a:pathLst>
                <a:path w="128270" h="376554">
                  <a:moveTo>
                    <a:pt x="0" y="376300"/>
                  </a:moveTo>
                  <a:lnTo>
                    <a:pt x="127888" y="37630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7630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87">
              <a:extLst>
                <a:ext uri="{FF2B5EF4-FFF2-40B4-BE49-F238E27FC236}">
                  <a16:creationId xmlns:a16="http://schemas.microsoft.com/office/drawing/2014/main" id="{17690EC2-14C2-4ABD-964B-5B5BC73A8E68}"/>
                </a:ext>
              </a:extLst>
            </p:cNvPr>
            <p:cNvSpPr/>
            <p:nvPr/>
          </p:nvSpPr>
          <p:spPr>
            <a:xfrm>
              <a:off x="4754879" y="4666234"/>
              <a:ext cx="128270" cy="627380"/>
            </a:xfrm>
            <a:custGeom>
              <a:avLst/>
              <a:gdLst/>
              <a:ahLst/>
              <a:cxnLst/>
              <a:rect l="l" t="t" r="r" b="b"/>
              <a:pathLst>
                <a:path w="128270" h="627379">
                  <a:moveTo>
                    <a:pt x="0" y="627126"/>
                  </a:moveTo>
                  <a:lnTo>
                    <a:pt x="127888" y="62712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62712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88">
              <a:extLst>
                <a:ext uri="{FF2B5EF4-FFF2-40B4-BE49-F238E27FC236}">
                  <a16:creationId xmlns:a16="http://schemas.microsoft.com/office/drawing/2014/main" id="{6ACDC7B2-67AB-4FEA-BA4C-E8230111743A}"/>
                </a:ext>
              </a:extLst>
            </p:cNvPr>
            <p:cNvSpPr/>
            <p:nvPr/>
          </p:nvSpPr>
          <p:spPr>
            <a:xfrm>
              <a:off x="4754879" y="4666234"/>
              <a:ext cx="128270" cy="627380"/>
            </a:xfrm>
            <a:custGeom>
              <a:avLst/>
              <a:gdLst/>
              <a:ahLst/>
              <a:cxnLst/>
              <a:rect l="l" t="t" r="r" b="b"/>
              <a:pathLst>
                <a:path w="128270" h="627379">
                  <a:moveTo>
                    <a:pt x="0" y="627126"/>
                  </a:moveTo>
                  <a:lnTo>
                    <a:pt x="127888" y="62712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62712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89">
              <a:extLst>
                <a:ext uri="{FF2B5EF4-FFF2-40B4-BE49-F238E27FC236}">
                  <a16:creationId xmlns:a16="http://schemas.microsoft.com/office/drawing/2014/main" id="{D3B447EB-2C97-46AC-9837-37F58335DE6E}"/>
                </a:ext>
              </a:extLst>
            </p:cNvPr>
            <p:cNvSpPr/>
            <p:nvPr/>
          </p:nvSpPr>
          <p:spPr>
            <a:xfrm>
              <a:off x="4882769" y="4206366"/>
              <a:ext cx="128270" cy="1087120"/>
            </a:xfrm>
            <a:custGeom>
              <a:avLst/>
              <a:gdLst/>
              <a:ahLst/>
              <a:cxnLst/>
              <a:rect l="l" t="t" r="r" b="b"/>
              <a:pathLst>
                <a:path w="128270" h="1087120">
                  <a:moveTo>
                    <a:pt x="0" y="1086993"/>
                  </a:moveTo>
                  <a:lnTo>
                    <a:pt x="127888" y="108699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086993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90">
              <a:extLst>
                <a:ext uri="{FF2B5EF4-FFF2-40B4-BE49-F238E27FC236}">
                  <a16:creationId xmlns:a16="http://schemas.microsoft.com/office/drawing/2014/main" id="{0EDABF22-9A5D-4993-8DE3-82E0F424402B}"/>
                </a:ext>
              </a:extLst>
            </p:cNvPr>
            <p:cNvSpPr/>
            <p:nvPr/>
          </p:nvSpPr>
          <p:spPr>
            <a:xfrm>
              <a:off x="4882769" y="4206366"/>
              <a:ext cx="128270" cy="1087120"/>
            </a:xfrm>
            <a:custGeom>
              <a:avLst/>
              <a:gdLst/>
              <a:ahLst/>
              <a:cxnLst/>
              <a:rect l="l" t="t" r="r" b="b"/>
              <a:pathLst>
                <a:path w="128270" h="1087120">
                  <a:moveTo>
                    <a:pt x="0" y="1086993"/>
                  </a:moveTo>
                  <a:lnTo>
                    <a:pt x="127888" y="108699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08699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91">
              <a:extLst>
                <a:ext uri="{FF2B5EF4-FFF2-40B4-BE49-F238E27FC236}">
                  <a16:creationId xmlns:a16="http://schemas.microsoft.com/office/drawing/2014/main" id="{54B82D77-D3E5-4D47-BDE1-6901EB74FCC5}"/>
                </a:ext>
              </a:extLst>
            </p:cNvPr>
            <p:cNvSpPr/>
            <p:nvPr/>
          </p:nvSpPr>
          <p:spPr>
            <a:xfrm>
              <a:off x="5010658" y="3997325"/>
              <a:ext cx="128270" cy="1296035"/>
            </a:xfrm>
            <a:custGeom>
              <a:avLst/>
              <a:gdLst/>
              <a:ahLst/>
              <a:cxnLst/>
              <a:rect l="l" t="t" r="r" b="b"/>
              <a:pathLst>
                <a:path w="128270" h="1296035">
                  <a:moveTo>
                    <a:pt x="0" y="1296035"/>
                  </a:moveTo>
                  <a:lnTo>
                    <a:pt x="127888" y="129603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29603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92">
              <a:extLst>
                <a:ext uri="{FF2B5EF4-FFF2-40B4-BE49-F238E27FC236}">
                  <a16:creationId xmlns:a16="http://schemas.microsoft.com/office/drawing/2014/main" id="{516C0973-E531-43A3-9599-E2A6D0B15A51}"/>
                </a:ext>
              </a:extLst>
            </p:cNvPr>
            <p:cNvSpPr/>
            <p:nvPr/>
          </p:nvSpPr>
          <p:spPr>
            <a:xfrm>
              <a:off x="5010658" y="3997325"/>
              <a:ext cx="128270" cy="1296035"/>
            </a:xfrm>
            <a:custGeom>
              <a:avLst/>
              <a:gdLst/>
              <a:ahLst/>
              <a:cxnLst/>
              <a:rect l="l" t="t" r="r" b="b"/>
              <a:pathLst>
                <a:path w="128270" h="1296035">
                  <a:moveTo>
                    <a:pt x="0" y="1296035"/>
                  </a:moveTo>
                  <a:lnTo>
                    <a:pt x="127888" y="1296035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296035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93">
              <a:extLst>
                <a:ext uri="{FF2B5EF4-FFF2-40B4-BE49-F238E27FC236}">
                  <a16:creationId xmlns:a16="http://schemas.microsoft.com/office/drawing/2014/main" id="{7A24711D-797B-4B2D-8F04-086B42494F13}"/>
                </a:ext>
              </a:extLst>
            </p:cNvPr>
            <p:cNvSpPr/>
            <p:nvPr/>
          </p:nvSpPr>
          <p:spPr>
            <a:xfrm>
              <a:off x="5138546" y="3474720"/>
              <a:ext cx="128270" cy="1818639"/>
            </a:xfrm>
            <a:custGeom>
              <a:avLst/>
              <a:gdLst/>
              <a:ahLst/>
              <a:cxnLst/>
              <a:rect l="l" t="t" r="r" b="b"/>
              <a:pathLst>
                <a:path w="128270" h="1818639">
                  <a:moveTo>
                    <a:pt x="0" y="1818639"/>
                  </a:moveTo>
                  <a:lnTo>
                    <a:pt x="127888" y="1818639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18639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94">
              <a:extLst>
                <a:ext uri="{FF2B5EF4-FFF2-40B4-BE49-F238E27FC236}">
                  <a16:creationId xmlns:a16="http://schemas.microsoft.com/office/drawing/2014/main" id="{71E09C4F-560E-4592-A85F-E34C4790D33A}"/>
                </a:ext>
              </a:extLst>
            </p:cNvPr>
            <p:cNvSpPr/>
            <p:nvPr/>
          </p:nvSpPr>
          <p:spPr>
            <a:xfrm>
              <a:off x="5138546" y="3474720"/>
              <a:ext cx="128270" cy="1818639"/>
            </a:xfrm>
            <a:custGeom>
              <a:avLst/>
              <a:gdLst/>
              <a:ahLst/>
              <a:cxnLst/>
              <a:rect l="l" t="t" r="r" b="b"/>
              <a:pathLst>
                <a:path w="128270" h="1818639">
                  <a:moveTo>
                    <a:pt x="0" y="1818639"/>
                  </a:moveTo>
                  <a:lnTo>
                    <a:pt x="127888" y="1818639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18639"/>
                  </a:lnTo>
                  <a:close/>
                </a:path>
              </a:pathLst>
            </a:custGeom>
            <a:ln w="9524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95">
              <a:extLst>
                <a:ext uri="{FF2B5EF4-FFF2-40B4-BE49-F238E27FC236}">
                  <a16:creationId xmlns:a16="http://schemas.microsoft.com/office/drawing/2014/main" id="{3371AB67-6AB1-4BC9-8522-15BF396FEF0D}"/>
                </a:ext>
              </a:extLst>
            </p:cNvPr>
            <p:cNvSpPr/>
            <p:nvPr/>
          </p:nvSpPr>
          <p:spPr>
            <a:xfrm>
              <a:off x="5266435" y="3119373"/>
              <a:ext cx="128270" cy="2174240"/>
            </a:xfrm>
            <a:custGeom>
              <a:avLst/>
              <a:gdLst/>
              <a:ahLst/>
              <a:cxnLst/>
              <a:rect l="l" t="t" r="r" b="b"/>
              <a:pathLst>
                <a:path w="128270" h="2174240">
                  <a:moveTo>
                    <a:pt x="0" y="2173986"/>
                  </a:moveTo>
                  <a:lnTo>
                    <a:pt x="127888" y="217398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17398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96">
              <a:extLst>
                <a:ext uri="{FF2B5EF4-FFF2-40B4-BE49-F238E27FC236}">
                  <a16:creationId xmlns:a16="http://schemas.microsoft.com/office/drawing/2014/main" id="{715E92EF-EAD6-4A4C-871B-6066C4FDF767}"/>
                </a:ext>
              </a:extLst>
            </p:cNvPr>
            <p:cNvSpPr/>
            <p:nvPr/>
          </p:nvSpPr>
          <p:spPr>
            <a:xfrm>
              <a:off x="5266435" y="3119373"/>
              <a:ext cx="128270" cy="2174240"/>
            </a:xfrm>
            <a:custGeom>
              <a:avLst/>
              <a:gdLst/>
              <a:ahLst/>
              <a:cxnLst/>
              <a:rect l="l" t="t" r="r" b="b"/>
              <a:pathLst>
                <a:path w="128270" h="2174240">
                  <a:moveTo>
                    <a:pt x="0" y="2173986"/>
                  </a:moveTo>
                  <a:lnTo>
                    <a:pt x="127888" y="217398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17398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97">
              <a:extLst>
                <a:ext uri="{FF2B5EF4-FFF2-40B4-BE49-F238E27FC236}">
                  <a16:creationId xmlns:a16="http://schemas.microsoft.com/office/drawing/2014/main" id="{58CC73D5-CA92-4BDE-A816-79EEC3039F86}"/>
                </a:ext>
              </a:extLst>
            </p:cNvPr>
            <p:cNvSpPr/>
            <p:nvPr/>
          </p:nvSpPr>
          <p:spPr>
            <a:xfrm>
              <a:off x="5394197" y="1802510"/>
              <a:ext cx="128270" cy="3491229"/>
            </a:xfrm>
            <a:custGeom>
              <a:avLst/>
              <a:gdLst/>
              <a:ahLst/>
              <a:cxnLst/>
              <a:rect l="l" t="t" r="r" b="b"/>
              <a:pathLst>
                <a:path w="128270" h="3491229">
                  <a:moveTo>
                    <a:pt x="0" y="3490849"/>
                  </a:moveTo>
                  <a:lnTo>
                    <a:pt x="127888" y="3490849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490849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98">
              <a:extLst>
                <a:ext uri="{FF2B5EF4-FFF2-40B4-BE49-F238E27FC236}">
                  <a16:creationId xmlns:a16="http://schemas.microsoft.com/office/drawing/2014/main" id="{82C02F0C-4150-4372-9743-148ED2EF7BF1}"/>
                </a:ext>
              </a:extLst>
            </p:cNvPr>
            <p:cNvSpPr/>
            <p:nvPr/>
          </p:nvSpPr>
          <p:spPr>
            <a:xfrm>
              <a:off x="5394197" y="1802510"/>
              <a:ext cx="128270" cy="3491229"/>
            </a:xfrm>
            <a:custGeom>
              <a:avLst/>
              <a:gdLst/>
              <a:ahLst/>
              <a:cxnLst/>
              <a:rect l="l" t="t" r="r" b="b"/>
              <a:pathLst>
                <a:path w="128270" h="3491229">
                  <a:moveTo>
                    <a:pt x="0" y="3490849"/>
                  </a:moveTo>
                  <a:lnTo>
                    <a:pt x="127888" y="3490849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490849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99">
              <a:extLst>
                <a:ext uri="{FF2B5EF4-FFF2-40B4-BE49-F238E27FC236}">
                  <a16:creationId xmlns:a16="http://schemas.microsoft.com/office/drawing/2014/main" id="{5EE496A2-2230-483F-81E8-FE784A066AA7}"/>
                </a:ext>
              </a:extLst>
            </p:cNvPr>
            <p:cNvSpPr/>
            <p:nvPr/>
          </p:nvSpPr>
          <p:spPr>
            <a:xfrm>
              <a:off x="5522086" y="987297"/>
              <a:ext cx="128270" cy="4306570"/>
            </a:xfrm>
            <a:custGeom>
              <a:avLst/>
              <a:gdLst/>
              <a:ahLst/>
              <a:cxnLst/>
              <a:rect l="l" t="t" r="r" b="b"/>
              <a:pathLst>
                <a:path w="128270" h="4306570">
                  <a:moveTo>
                    <a:pt x="0" y="4306062"/>
                  </a:moveTo>
                  <a:lnTo>
                    <a:pt x="127888" y="4306062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306062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100">
              <a:extLst>
                <a:ext uri="{FF2B5EF4-FFF2-40B4-BE49-F238E27FC236}">
                  <a16:creationId xmlns:a16="http://schemas.microsoft.com/office/drawing/2014/main" id="{24137444-3F0E-48D9-9BE0-A964A49BD5C8}"/>
                </a:ext>
              </a:extLst>
            </p:cNvPr>
            <p:cNvSpPr/>
            <p:nvPr/>
          </p:nvSpPr>
          <p:spPr>
            <a:xfrm>
              <a:off x="5522086" y="987297"/>
              <a:ext cx="128270" cy="4306570"/>
            </a:xfrm>
            <a:custGeom>
              <a:avLst/>
              <a:gdLst/>
              <a:ahLst/>
              <a:cxnLst/>
              <a:rect l="l" t="t" r="r" b="b"/>
              <a:pathLst>
                <a:path w="128270" h="4306570">
                  <a:moveTo>
                    <a:pt x="0" y="4306062"/>
                  </a:moveTo>
                  <a:lnTo>
                    <a:pt x="127888" y="4306062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306062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101">
              <a:extLst>
                <a:ext uri="{FF2B5EF4-FFF2-40B4-BE49-F238E27FC236}">
                  <a16:creationId xmlns:a16="http://schemas.microsoft.com/office/drawing/2014/main" id="{A072830B-A2A7-4EC0-879D-2EE433CBCFAE}"/>
                </a:ext>
              </a:extLst>
            </p:cNvPr>
            <p:cNvSpPr/>
            <p:nvPr/>
          </p:nvSpPr>
          <p:spPr>
            <a:xfrm>
              <a:off x="5649976" y="1112647"/>
              <a:ext cx="128270" cy="4180840"/>
            </a:xfrm>
            <a:custGeom>
              <a:avLst/>
              <a:gdLst/>
              <a:ahLst/>
              <a:cxnLst/>
              <a:rect l="l" t="t" r="r" b="b"/>
              <a:pathLst>
                <a:path w="128270" h="4180840">
                  <a:moveTo>
                    <a:pt x="0" y="4180713"/>
                  </a:moveTo>
                  <a:lnTo>
                    <a:pt x="127888" y="418071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180713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102">
              <a:extLst>
                <a:ext uri="{FF2B5EF4-FFF2-40B4-BE49-F238E27FC236}">
                  <a16:creationId xmlns:a16="http://schemas.microsoft.com/office/drawing/2014/main" id="{01336FF6-3AE1-4EEB-AA1D-905FDD519FB2}"/>
                </a:ext>
              </a:extLst>
            </p:cNvPr>
            <p:cNvSpPr/>
            <p:nvPr/>
          </p:nvSpPr>
          <p:spPr>
            <a:xfrm>
              <a:off x="5649976" y="1112647"/>
              <a:ext cx="128270" cy="4180840"/>
            </a:xfrm>
            <a:custGeom>
              <a:avLst/>
              <a:gdLst/>
              <a:ahLst/>
              <a:cxnLst/>
              <a:rect l="l" t="t" r="r" b="b"/>
              <a:pathLst>
                <a:path w="128270" h="4180840">
                  <a:moveTo>
                    <a:pt x="0" y="4180713"/>
                  </a:moveTo>
                  <a:lnTo>
                    <a:pt x="127888" y="418071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18071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103">
              <a:extLst>
                <a:ext uri="{FF2B5EF4-FFF2-40B4-BE49-F238E27FC236}">
                  <a16:creationId xmlns:a16="http://schemas.microsoft.com/office/drawing/2014/main" id="{873A9779-EB63-43DB-A730-4B52146A4E84}"/>
                </a:ext>
              </a:extLst>
            </p:cNvPr>
            <p:cNvSpPr/>
            <p:nvPr/>
          </p:nvSpPr>
          <p:spPr>
            <a:xfrm>
              <a:off x="5777865" y="924560"/>
              <a:ext cx="128270" cy="4368800"/>
            </a:xfrm>
            <a:custGeom>
              <a:avLst/>
              <a:gdLst/>
              <a:ahLst/>
              <a:cxnLst/>
              <a:rect l="l" t="t" r="r" b="b"/>
              <a:pathLst>
                <a:path w="128270" h="4368800">
                  <a:moveTo>
                    <a:pt x="0" y="4368800"/>
                  </a:moveTo>
                  <a:lnTo>
                    <a:pt x="127888" y="436880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36880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104">
              <a:extLst>
                <a:ext uri="{FF2B5EF4-FFF2-40B4-BE49-F238E27FC236}">
                  <a16:creationId xmlns:a16="http://schemas.microsoft.com/office/drawing/2014/main" id="{0E53D93D-1F3E-4627-A4D8-B4F17692DAFA}"/>
                </a:ext>
              </a:extLst>
            </p:cNvPr>
            <p:cNvSpPr/>
            <p:nvPr/>
          </p:nvSpPr>
          <p:spPr>
            <a:xfrm>
              <a:off x="5777865" y="924560"/>
              <a:ext cx="128270" cy="4368800"/>
            </a:xfrm>
            <a:custGeom>
              <a:avLst/>
              <a:gdLst/>
              <a:ahLst/>
              <a:cxnLst/>
              <a:rect l="l" t="t" r="r" b="b"/>
              <a:pathLst>
                <a:path w="128270" h="4368800">
                  <a:moveTo>
                    <a:pt x="0" y="4368800"/>
                  </a:moveTo>
                  <a:lnTo>
                    <a:pt x="127888" y="4368800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4368800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105">
              <a:extLst>
                <a:ext uri="{FF2B5EF4-FFF2-40B4-BE49-F238E27FC236}">
                  <a16:creationId xmlns:a16="http://schemas.microsoft.com/office/drawing/2014/main" id="{2DEBAF61-C805-4BC0-A816-904BFB81D9E0}"/>
                </a:ext>
              </a:extLst>
            </p:cNvPr>
            <p:cNvSpPr/>
            <p:nvPr/>
          </p:nvSpPr>
          <p:spPr>
            <a:xfrm>
              <a:off x="5905753" y="1509902"/>
              <a:ext cx="128270" cy="3783965"/>
            </a:xfrm>
            <a:custGeom>
              <a:avLst/>
              <a:gdLst/>
              <a:ahLst/>
              <a:cxnLst/>
              <a:rect l="l" t="t" r="r" b="b"/>
              <a:pathLst>
                <a:path w="128270" h="3783965">
                  <a:moveTo>
                    <a:pt x="0" y="3783457"/>
                  </a:moveTo>
                  <a:lnTo>
                    <a:pt x="127888" y="3783457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783457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106">
              <a:extLst>
                <a:ext uri="{FF2B5EF4-FFF2-40B4-BE49-F238E27FC236}">
                  <a16:creationId xmlns:a16="http://schemas.microsoft.com/office/drawing/2014/main" id="{58C89D35-3BC6-4AA3-B87B-3A6A955C053F}"/>
                </a:ext>
              </a:extLst>
            </p:cNvPr>
            <p:cNvSpPr/>
            <p:nvPr/>
          </p:nvSpPr>
          <p:spPr>
            <a:xfrm>
              <a:off x="5905753" y="1509902"/>
              <a:ext cx="128270" cy="3783965"/>
            </a:xfrm>
            <a:custGeom>
              <a:avLst/>
              <a:gdLst/>
              <a:ahLst/>
              <a:cxnLst/>
              <a:rect l="l" t="t" r="r" b="b"/>
              <a:pathLst>
                <a:path w="128270" h="3783965">
                  <a:moveTo>
                    <a:pt x="0" y="3783457"/>
                  </a:moveTo>
                  <a:lnTo>
                    <a:pt x="127888" y="3783457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3783457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107">
              <a:extLst>
                <a:ext uri="{FF2B5EF4-FFF2-40B4-BE49-F238E27FC236}">
                  <a16:creationId xmlns:a16="http://schemas.microsoft.com/office/drawing/2014/main" id="{FB748767-B95C-4C25-8C6C-134B4D29526C}"/>
                </a:ext>
              </a:extLst>
            </p:cNvPr>
            <p:cNvSpPr/>
            <p:nvPr/>
          </p:nvSpPr>
          <p:spPr>
            <a:xfrm>
              <a:off x="6033642" y="2554985"/>
              <a:ext cx="128270" cy="2738755"/>
            </a:xfrm>
            <a:custGeom>
              <a:avLst/>
              <a:gdLst/>
              <a:ahLst/>
              <a:cxnLst/>
              <a:rect l="l" t="t" r="r" b="b"/>
              <a:pathLst>
                <a:path w="128270" h="2738754">
                  <a:moveTo>
                    <a:pt x="0" y="2738374"/>
                  </a:moveTo>
                  <a:lnTo>
                    <a:pt x="127888" y="2738374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738374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108">
              <a:extLst>
                <a:ext uri="{FF2B5EF4-FFF2-40B4-BE49-F238E27FC236}">
                  <a16:creationId xmlns:a16="http://schemas.microsoft.com/office/drawing/2014/main" id="{B218E0E8-E47F-4CC5-9234-FD9B0402A67E}"/>
                </a:ext>
              </a:extLst>
            </p:cNvPr>
            <p:cNvSpPr/>
            <p:nvPr/>
          </p:nvSpPr>
          <p:spPr>
            <a:xfrm>
              <a:off x="6033642" y="2554985"/>
              <a:ext cx="128270" cy="2738755"/>
            </a:xfrm>
            <a:custGeom>
              <a:avLst/>
              <a:gdLst/>
              <a:ahLst/>
              <a:cxnLst/>
              <a:rect l="l" t="t" r="r" b="b"/>
              <a:pathLst>
                <a:path w="128270" h="2738754">
                  <a:moveTo>
                    <a:pt x="0" y="2738374"/>
                  </a:moveTo>
                  <a:lnTo>
                    <a:pt x="127888" y="2738374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738374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109">
              <a:extLst>
                <a:ext uri="{FF2B5EF4-FFF2-40B4-BE49-F238E27FC236}">
                  <a16:creationId xmlns:a16="http://schemas.microsoft.com/office/drawing/2014/main" id="{63F4D962-9BCF-4343-B6FC-F63DC0E2DA36}"/>
                </a:ext>
              </a:extLst>
            </p:cNvPr>
            <p:cNvSpPr/>
            <p:nvPr/>
          </p:nvSpPr>
          <p:spPr>
            <a:xfrm>
              <a:off x="6161532" y="2784982"/>
              <a:ext cx="128270" cy="2508885"/>
            </a:xfrm>
            <a:custGeom>
              <a:avLst/>
              <a:gdLst/>
              <a:ahLst/>
              <a:cxnLst/>
              <a:rect l="l" t="t" r="r" b="b"/>
              <a:pathLst>
                <a:path w="128270" h="2508885">
                  <a:moveTo>
                    <a:pt x="0" y="2508377"/>
                  </a:moveTo>
                  <a:lnTo>
                    <a:pt x="127888" y="2508377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508377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110">
              <a:extLst>
                <a:ext uri="{FF2B5EF4-FFF2-40B4-BE49-F238E27FC236}">
                  <a16:creationId xmlns:a16="http://schemas.microsoft.com/office/drawing/2014/main" id="{F1BD7100-E513-42BA-B337-98C355958332}"/>
                </a:ext>
              </a:extLst>
            </p:cNvPr>
            <p:cNvSpPr/>
            <p:nvPr/>
          </p:nvSpPr>
          <p:spPr>
            <a:xfrm>
              <a:off x="6161532" y="2784982"/>
              <a:ext cx="128270" cy="2508885"/>
            </a:xfrm>
            <a:custGeom>
              <a:avLst/>
              <a:gdLst/>
              <a:ahLst/>
              <a:cxnLst/>
              <a:rect l="l" t="t" r="r" b="b"/>
              <a:pathLst>
                <a:path w="128270" h="2508885">
                  <a:moveTo>
                    <a:pt x="0" y="2508377"/>
                  </a:moveTo>
                  <a:lnTo>
                    <a:pt x="127888" y="2508377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508377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111">
              <a:extLst>
                <a:ext uri="{FF2B5EF4-FFF2-40B4-BE49-F238E27FC236}">
                  <a16:creationId xmlns:a16="http://schemas.microsoft.com/office/drawing/2014/main" id="{1DB59A5F-213F-4C18-B096-FBAB351C7C7C}"/>
                </a:ext>
              </a:extLst>
            </p:cNvPr>
            <p:cNvSpPr/>
            <p:nvPr/>
          </p:nvSpPr>
          <p:spPr>
            <a:xfrm>
              <a:off x="6289421" y="2889504"/>
              <a:ext cx="128270" cy="2404110"/>
            </a:xfrm>
            <a:custGeom>
              <a:avLst/>
              <a:gdLst/>
              <a:ahLst/>
              <a:cxnLst/>
              <a:rect l="l" t="t" r="r" b="b"/>
              <a:pathLst>
                <a:path w="128270" h="2404110">
                  <a:moveTo>
                    <a:pt x="0" y="2403856"/>
                  </a:moveTo>
                  <a:lnTo>
                    <a:pt x="127888" y="240385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40385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112">
              <a:extLst>
                <a:ext uri="{FF2B5EF4-FFF2-40B4-BE49-F238E27FC236}">
                  <a16:creationId xmlns:a16="http://schemas.microsoft.com/office/drawing/2014/main" id="{3CACA1F1-DBE4-4E51-823B-D586023128D0}"/>
                </a:ext>
              </a:extLst>
            </p:cNvPr>
            <p:cNvSpPr/>
            <p:nvPr/>
          </p:nvSpPr>
          <p:spPr>
            <a:xfrm>
              <a:off x="6289421" y="2889504"/>
              <a:ext cx="128270" cy="2404110"/>
            </a:xfrm>
            <a:custGeom>
              <a:avLst/>
              <a:gdLst/>
              <a:ahLst/>
              <a:cxnLst/>
              <a:rect l="l" t="t" r="r" b="b"/>
              <a:pathLst>
                <a:path w="128270" h="2404110">
                  <a:moveTo>
                    <a:pt x="0" y="2403856"/>
                  </a:moveTo>
                  <a:lnTo>
                    <a:pt x="127888" y="2403856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2403856"/>
                  </a:lnTo>
                  <a:close/>
                </a:path>
              </a:pathLst>
            </a:custGeom>
            <a:ln w="9524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113">
              <a:extLst>
                <a:ext uri="{FF2B5EF4-FFF2-40B4-BE49-F238E27FC236}">
                  <a16:creationId xmlns:a16="http://schemas.microsoft.com/office/drawing/2014/main" id="{D744D411-BA81-44DA-8063-174B30B98BBF}"/>
                </a:ext>
              </a:extLst>
            </p:cNvPr>
            <p:cNvSpPr/>
            <p:nvPr/>
          </p:nvSpPr>
          <p:spPr>
            <a:xfrm>
              <a:off x="6417309" y="3432936"/>
              <a:ext cx="128270" cy="1860550"/>
            </a:xfrm>
            <a:custGeom>
              <a:avLst/>
              <a:gdLst/>
              <a:ahLst/>
              <a:cxnLst/>
              <a:rect l="l" t="t" r="r" b="b"/>
              <a:pathLst>
                <a:path w="128270" h="1860550">
                  <a:moveTo>
                    <a:pt x="0" y="1860423"/>
                  </a:moveTo>
                  <a:lnTo>
                    <a:pt x="127888" y="186042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60423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114">
              <a:extLst>
                <a:ext uri="{FF2B5EF4-FFF2-40B4-BE49-F238E27FC236}">
                  <a16:creationId xmlns:a16="http://schemas.microsoft.com/office/drawing/2014/main" id="{8DBE8660-80AE-49CF-B0D7-7F7E5C55EB2D}"/>
                </a:ext>
              </a:extLst>
            </p:cNvPr>
            <p:cNvSpPr/>
            <p:nvPr/>
          </p:nvSpPr>
          <p:spPr>
            <a:xfrm>
              <a:off x="6417309" y="3432936"/>
              <a:ext cx="128270" cy="1860550"/>
            </a:xfrm>
            <a:custGeom>
              <a:avLst/>
              <a:gdLst/>
              <a:ahLst/>
              <a:cxnLst/>
              <a:rect l="l" t="t" r="r" b="b"/>
              <a:pathLst>
                <a:path w="128270" h="1860550">
                  <a:moveTo>
                    <a:pt x="0" y="1860423"/>
                  </a:moveTo>
                  <a:lnTo>
                    <a:pt x="127888" y="1860423"/>
                  </a:lnTo>
                  <a:lnTo>
                    <a:pt x="127888" y="0"/>
                  </a:lnTo>
                  <a:lnTo>
                    <a:pt x="0" y="0"/>
                  </a:lnTo>
                  <a:lnTo>
                    <a:pt x="0" y="186042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115">
              <a:extLst>
                <a:ext uri="{FF2B5EF4-FFF2-40B4-BE49-F238E27FC236}">
                  <a16:creationId xmlns:a16="http://schemas.microsoft.com/office/drawing/2014/main" id="{ACF1E8FF-7087-4EB5-B36D-A42CCE33D9EC}"/>
                </a:ext>
              </a:extLst>
            </p:cNvPr>
            <p:cNvSpPr/>
            <p:nvPr/>
          </p:nvSpPr>
          <p:spPr>
            <a:xfrm>
              <a:off x="6545198" y="3851021"/>
              <a:ext cx="128270" cy="1442720"/>
            </a:xfrm>
            <a:custGeom>
              <a:avLst/>
              <a:gdLst/>
              <a:ahLst/>
              <a:cxnLst/>
              <a:rect l="l" t="t" r="r" b="b"/>
              <a:pathLst>
                <a:path w="128270" h="1442720">
                  <a:moveTo>
                    <a:pt x="0" y="1442338"/>
                  </a:moveTo>
                  <a:lnTo>
                    <a:pt x="127889" y="1442338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1442338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116">
              <a:extLst>
                <a:ext uri="{FF2B5EF4-FFF2-40B4-BE49-F238E27FC236}">
                  <a16:creationId xmlns:a16="http://schemas.microsoft.com/office/drawing/2014/main" id="{18CB6DD6-E962-4C08-90A5-8DFA8B8B33D4}"/>
                </a:ext>
              </a:extLst>
            </p:cNvPr>
            <p:cNvSpPr/>
            <p:nvPr/>
          </p:nvSpPr>
          <p:spPr>
            <a:xfrm>
              <a:off x="6545198" y="3851021"/>
              <a:ext cx="128270" cy="1442720"/>
            </a:xfrm>
            <a:custGeom>
              <a:avLst/>
              <a:gdLst/>
              <a:ahLst/>
              <a:cxnLst/>
              <a:rect l="l" t="t" r="r" b="b"/>
              <a:pathLst>
                <a:path w="128270" h="1442720">
                  <a:moveTo>
                    <a:pt x="0" y="1442338"/>
                  </a:moveTo>
                  <a:lnTo>
                    <a:pt x="127889" y="1442338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1442338"/>
                  </a:lnTo>
                  <a:close/>
                </a:path>
              </a:pathLst>
            </a:custGeom>
            <a:ln w="9524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117">
              <a:extLst>
                <a:ext uri="{FF2B5EF4-FFF2-40B4-BE49-F238E27FC236}">
                  <a16:creationId xmlns:a16="http://schemas.microsoft.com/office/drawing/2014/main" id="{14DBE0C2-5720-42F6-B11D-4305484C0FB7}"/>
                </a:ext>
              </a:extLst>
            </p:cNvPr>
            <p:cNvSpPr/>
            <p:nvPr/>
          </p:nvSpPr>
          <p:spPr>
            <a:xfrm>
              <a:off x="6672960" y="4498975"/>
              <a:ext cx="128270" cy="794385"/>
            </a:xfrm>
            <a:custGeom>
              <a:avLst/>
              <a:gdLst/>
              <a:ahLst/>
              <a:cxnLst/>
              <a:rect l="l" t="t" r="r" b="b"/>
              <a:pathLst>
                <a:path w="128270" h="794385">
                  <a:moveTo>
                    <a:pt x="0" y="794385"/>
                  </a:moveTo>
                  <a:lnTo>
                    <a:pt x="127889" y="79438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79438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118">
              <a:extLst>
                <a:ext uri="{FF2B5EF4-FFF2-40B4-BE49-F238E27FC236}">
                  <a16:creationId xmlns:a16="http://schemas.microsoft.com/office/drawing/2014/main" id="{16519404-94BB-46FC-A11A-4812CCE5A81E}"/>
                </a:ext>
              </a:extLst>
            </p:cNvPr>
            <p:cNvSpPr/>
            <p:nvPr/>
          </p:nvSpPr>
          <p:spPr>
            <a:xfrm>
              <a:off x="6672960" y="4498975"/>
              <a:ext cx="128270" cy="794385"/>
            </a:xfrm>
            <a:custGeom>
              <a:avLst/>
              <a:gdLst/>
              <a:ahLst/>
              <a:cxnLst/>
              <a:rect l="l" t="t" r="r" b="b"/>
              <a:pathLst>
                <a:path w="128270" h="794385">
                  <a:moveTo>
                    <a:pt x="0" y="794385"/>
                  </a:moveTo>
                  <a:lnTo>
                    <a:pt x="127889" y="79438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794385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119">
              <a:extLst>
                <a:ext uri="{FF2B5EF4-FFF2-40B4-BE49-F238E27FC236}">
                  <a16:creationId xmlns:a16="http://schemas.microsoft.com/office/drawing/2014/main" id="{151BBA8C-67A0-4575-89F3-8347449B4554}"/>
                </a:ext>
              </a:extLst>
            </p:cNvPr>
            <p:cNvSpPr/>
            <p:nvPr/>
          </p:nvSpPr>
          <p:spPr>
            <a:xfrm>
              <a:off x="6800850" y="4561713"/>
              <a:ext cx="128270" cy="732155"/>
            </a:xfrm>
            <a:custGeom>
              <a:avLst/>
              <a:gdLst/>
              <a:ahLst/>
              <a:cxnLst/>
              <a:rect l="l" t="t" r="r" b="b"/>
              <a:pathLst>
                <a:path w="128270" h="732154">
                  <a:moveTo>
                    <a:pt x="0" y="731647"/>
                  </a:moveTo>
                  <a:lnTo>
                    <a:pt x="127889" y="731647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731647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120">
              <a:extLst>
                <a:ext uri="{FF2B5EF4-FFF2-40B4-BE49-F238E27FC236}">
                  <a16:creationId xmlns:a16="http://schemas.microsoft.com/office/drawing/2014/main" id="{49FE5E66-20E9-4C55-908E-9004D29C9812}"/>
                </a:ext>
              </a:extLst>
            </p:cNvPr>
            <p:cNvSpPr/>
            <p:nvPr/>
          </p:nvSpPr>
          <p:spPr>
            <a:xfrm>
              <a:off x="6800850" y="4561713"/>
              <a:ext cx="128270" cy="732155"/>
            </a:xfrm>
            <a:custGeom>
              <a:avLst/>
              <a:gdLst/>
              <a:ahLst/>
              <a:cxnLst/>
              <a:rect l="l" t="t" r="r" b="b"/>
              <a:pathLst>
                <a:path w="128270" h="732154">
                  <a:moveTo>
                    <a:pt x="0" y="731647"/>
                  </a:moveTo>
                  <a:lnTo>
                    <a:pt x="127889" y="731647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731647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121">
              <a:extLst>
                <a:ext uri="{FF2B5EF4-FFF2-40B4-BE49-F238E27FC236}">
                  <a16:creationId xmlns:a16="http://schemas.microsoft.com/office/drawing/2014/main" id="{6C76639D-5B39-4E67-9F09-9489C3893052}"/>
                </a:ext>
              </a:extLst>
            </p:cNvPr>
            <p:cNvSpPr/>
            <p:nvPr/>
          </p:nvSpPr>
          <p:spPr>
            <a:xfrm>
              <a:off x="6928739" y="4833492"/>
              <a:ext cx="128270" cy="460375"/>
            </a:xfrm>
            <a:custGeom>
              <a:avLst/>
              <a:gdLst/>
              <a:ahLst/>
              <a:cxnLst/>
              <a:rect l="l" t="t" r="r" b="b"/>
              <a:pathLst>
                <a:path w="128270" h="460375">
                  <a:moveTo>
                    <a:pt x="0" y="459866"/>
                  </a:moveTo>
                  <a:lnTo>
                    <a:pt x="127889" y="459866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45986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122">
              <a:extLst>
                <a:ext uri="{FF2B5EF4-FFF2-40B4-BE49-F238E27FC236}">
                  <a16:creationId xmlns:a16="http://schemas.microsoft.com/office/drawing/2014/main" id="{7DE19B93-906E-41E5-85D1-9AB0A66B886A}"/>
                </a:ext>
              </a:extLst>
            </p:cNvPr>
            <p:cNvSpPr/>
            <p:nvPr/>
          </p:nvSpPr>
          <p:spPr>
            <a:xfrm>
              <a:off x="6928739" y="4833492"/>
              <a:ext cx="128270" cy="460375"/>
            </a:xfrm>
            <a:custGeom>
              <a:avLst/>
              <a:gdLst/>
              <a:ahLst/>
              <a:cxnLst/>
              <a:rect l="l" t="t" r="r" b="b"/>
              <a:pathLst>
                <a:path w="128270" h="460375">
                  <a:moveTo>
                    <a:pt x="0" y="459866"/>
                  </a:moveTo>
                  <a:lnTo>
                    <a:pt x="127889" y="459866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45986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123">
              <a:extLst>
                <a:ext uri="{FF2B5EF4-FFF2-40B4-BE49-F238E27FC236}">
                  <a16:creationId xmlns:a16="http://schemas.microsoft.com/office/drawing/2014/main" id="{F929E9F7-E8DC-46E0-856C-5BF3E5D36660}"/>
                </a:ext>
              </a:extLst>
            </p:cNvPr>
            <p:cNvSpPr/>
            <p:nvPr/>
          </p:nvSpPr>
          <p:spPr>
            <a:xfrm>
              <a:off x="7056628" y="4979796"/>
              <a:ext cx="128270" cy="313690"/>
            </a:xfrm>
            <a:custGeom>
              <a:avLst/>
              <a:gdLst/>
              <a:ahLst/>
              <a:cxnLst/>
              <a:rect l="l" t="t" r="r" b="b"/>
              <a:pathLst>
                <a:path w="128270" h="313689">
                  <a:moveTo>
                    <a:pt x="0" y="313562"/>
                  </a:moveTo>
                  <a:lnTo>
                    <a:pt x="127889" y="313562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313562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124">
              <a:extLst>
                <a:ext uri="{FF2B5EF4-FFF2-40B4-BE49-F238E27FC236}">
                  <a16:creationId xmlns:a16="http://schemas.microsoft.com/office/drawing/2014/main" id="{66585CCC-DBFF-4764-B825-14374E43ED7A}"/>
                </a:ext>
              </a:extLst>
            </p:cNvPr>
            <p:cNvSpPr/>
            <p:nvPr/>
          </p:nvSpPr>
          <p:spPr>
            <a:xfrm>
              <a:off x="7056628" y="4979796"/>
              <a:ext cx="128270" cy="313690"/>
            </a:xfrm>
            <a:custGeom>
              <a:avLst/>
              <a:gdLst/>
              <a:ahLst/>
              <a:cxnLst/>
              <a:rect l="l" t="t" r="r" b="b"/>
              <a:pathLst>
                <a:path w="128270" h="313689">
                  <a:moveTo>
                    <a:pt x="0" y="313562"/>
                  </a:moveTo>
                  <a:lnTo>
                    <a:pt x="127889" y="313562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313562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125">
              <a:extLst>
                <a:ext uri="{FF2B5EF4-FFF2-40B4-BE49-F238E27FC236}">
                  <a16:creationId xmlns:a16="http://schemas.microsoft.com/office/drawing/2014/main" id="{948B052B-D090-4975-A48B-41BA519B970D}"/>
                </a:ext>
              </a:extLst>
            </p:cNvPr>
            <p:cNvSpPr/>
            <p:nvPr/>
          </p:nvSpPr>
          <p:spPr>
            <a:xfrm>
              <a:off x="7184517" y="5105272"/>
              <a:ext cx="128270" cy="188595"/>
            </a:xfrm>
            <a:custGeom>
              <a:avLst/>
              <a:gdLst/>
              <a:ahLst/>
              <a:cxnLst/>
              <a:rect l="l" t="t" r="r" b="b"/>
              <a:pathLst>
                <a:path w="128270" h="188595">
                  <a:moveTo>
                    <a:pt x="0" y="188086"/>
                  </a:moveTo>
                  <a:lnTo>
                    <a:pt x="127889" y="188086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18808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126">
              <a:extLst>
                <a:ext uri="{FF2B5EF4-FFF2-40B4-BE49-F238E27FC236}">
                  <a16:creationId xmlns:a16="http://schemas.microsoft.com/office/drawing/2014/main" id="{484174B6-4FF7-45F5-B8B4-73D731759135}"/>
                </a:ext>
              </a:extLst>
            </p:cNvPr>
            <p:cNvSpPr/>
            <p:nvPr/>
          </p:nvSpPr>
          <p:spPr>
            <a:xfrm>
              <a:off x="7184517" y="5105272"/>
              <a:ext cx="128270" cy="188595"/>
            </a:xfrm>
            <a:custGeom>
              <a:avLst/>
              <a:gdLst/>
              <a:ahLst/>
              <a:cxnLst/>
              <a:rect l="l" t="t" r="r" b="b"/>
              <a:pathLst>
                <a:path w="128270" h="188595">
                  <a:moveTo>
                    <a:pt x="0" y="188086"/>
                  </a:moveTo>
                  <a:lnTo>
                    <a:pt x="127889" y="188086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188086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127">
              <a:extLst>
                <a:ext uri="{FF2B5EF4-FFF2-40B4-BE49-F238E27FC236}">
                  <a16:creationId xmlns:a16="http://schemas.microsoft.com/office/drawing/2014/main" id="{C448199E-3C20-43D0-9C30-35BE4898D9A2}"/>
                </a:ext>
              </a:extLst>
            </p:cNvPr>
            <p:cNvSpPr/>
            <p:nvPr/>
          </p:nvSpPr>
          <p:spPr>
            <a:xfrm>
              <a:off x="7312406" y="5063363"/>
              <a:ext cx="128270" cy="230504"/>
            </a:xfrm>
            <a:custGeom>
              <a:avLst/>
              <a:gdLst/>
              <a:ahLst/>
              <a:cxnLst/>
              <a:rect l="l" t="t" r="r" b="b"/>
              <a:pathLst>
                <a:path w="128270" h="230504">
                  <a:moveTo>
                    <a:pt x="0" y="229997"/>
                  </a:moveTo>
                  <a:lnTo>
                    <a:pt x="127889" y="229997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29997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128">
              <a:extLst>
                <a:ext uri="{FF2B5EF4-FFF2-40B4-BE49-F238E27FC236}">
                  <a16:creationId xmlns:a16="http://schemas.microsoft.com/office/drawing/2014/main" id="{9AF6EC37-0EB5-4F1D-BDF6-465AB8100074}"/>
                </a:ext>
              </a:extLst>
            </p:cNvPr>
            <p:cNvSpPr/>
            <p:nvPr/>
          </p:nvSpPr>
          <p:spPr>
            <a:xfrm>
              <a:off x="7312406" y="5063363"/>
              <a:ext cx="128270" cy="230504"/>
            </a:xfrm>
            <a:custGeom>
              <a:avLst/>
              <a:gdLst/>
              <a:ahLst/>
              <a:cxnLst/>
              <a:rect l="l" t="t" r="r" b="b"/>
              <a:pathLst>
                <a:path w="128270" h="230504">
                  <a:moveTo>
                    <a:pt x="0" y="229997"/>
                  </a:moveTo>
                  <a:lnTo>
                    <a:pt x="127889" y="229997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29997"/>
                  </a:lnTo>
                  <a:close/>
                </a:path>
              </a:pathLst>
            </a:custGeom>
            <a:ln w="9524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129">
              <a:extLst>
                <a:ext uri="{FF2B5EF4-FFF2-40B4-BE49-F238E27FC236}">
                  <a16:creationId xmlns:a16="http://schemas.microsoft.com/office/drawing/2014/main" id="{9C4C7E22-E27A-451C-BC7F-445C05E77FB9}"/>
                </a:ext>
              </a:extLst>
            </p:cNvPr>
            <p:cNvSpPr/>
            <p:nvPr/>
          </p:nvSpPr>
          <p:spPr>
            <a:xfrm>
              <a:off x="7440294" y="5084317"/>
              <a:ext cx="128270" cy="209550"/>
            </a:xfrm>
            <a:custGeom>
              <a:avLst/>
              <a:gdLst/>
              <a:ahLst/>
              <a:cxnLst/>
              <a:rect l="l" t="t" r="r" b="b"/>
              <a:pathLst>
                <a:path w="128270" h="209550">
                  <a:moveTo>
                    <a:pt x="0" y="209041"/>
                  </a:moveTo>
                  <a:lnTo>
                    <a:pt x="127889" y="209041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041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130">
              <a:extLst>
                <a:ext uri="{FF2B5EF4-FFF2-40B4-BE49-F238E27FC236}">
                  <a16:creationId xmlns:a16="http://schemas.microsoft.com/office/drawing/2014/main" id="{C69EF5D0-8B3C-48AF-A0BD-44436D26AA7B}"/>
                </a:ext>
              </a:extLst>
            </p:cNvPr>
            <p:cNvSpPr/>
            <p:nvPr/>
          </p:nvSpPr>
          <p:spPr>
            <a:xfrm>
              <a:off x="7440294" y="5084317"/>
              <a:ext cx="128270" cy="209550"/>
            </a:xfrm>
            <a:custGeom>
              <a:avLst/>
              <a:gdLst/>
              <a:ahLst/>
              <a:cxnLst/>
              <a:rect l="l" t="t" r="r" b="b"/>
              <a:pathLst>
                <a:path w="128270" h="209550">
                  <a:moveTo>
                    <a:pt x="0" y="209041"/>
                  </a:moveTo>
                  <a:lnTo>
                    <a:pt x="127889" y="209041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041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131">
              <a:extLst>
                <a:ext uri="{FF2B5EF4-FFF2-40B4-BE49-F238E27FC236}">
                  <a16:creationId xmlns:a16="http://schemas.microsoft.com/office/drawing/2014/main" id="{D28802FD-04E9-44BF-A8F8-40D3647ABA60}"/>
                </a:ext>
              </a:extLst>
            </p:cNvPr>
            <p:cNvSpPr/>
            <p:nvPr/>
          </p:nvSpPr>
          <p:spPr>
            <a:xfrm>
              <a:off x="7568183" y="5084317"/>
              <a:ext cx="128270" cy="209550"/>
            </a:xfrm>
            <a:custGeom>
              <a:avLst/>
              <a:gdLst/>
              <a:ahLst/>
              <a:cxnLst/>
              <a:rect l="l" t="t" r="r" b="b"/>
              <a:pathLst>
                <a:path w="128270" h="209550">
                  <a:moveTo>
                    <a:pt x="0" y="209041"/>
                  </a:moveTo>
                  <a:lnTo>
                    <a:pt x="127889" y="209041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041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132">
              <a:extLst>
                <a:ext uri="{FF2B5EF4-FFF2-40B4-BE49-F238E27FC236}">
                  <a16:creationId xmlns:a16="http://schemas.microsoft.com/office/drawing/2014/main" id="{220974A0-750E-4B8F-8B68-D1F0A19B5B23}"/>
                </a:ext>
              </a:extLst>
            </p:cNvPr>
            <p:cNvSpPr/>
            <p:nvPr/>
          </p:nvSpPr>
          <p:spPr>
            <a:xfrm>
              <a:off x="7568183" y="5084317"/>
              <a:ext cx="128270" cy="209550"/>
            </a:xfrm>
            <a:custGeom>
              <a:avLst/>
              <a:gdLst/>
              <a:ahLst/>
              <a:cxnLst/>
              <a:rect l="l" t="t" r="r" b="b"/>
              <a:pathLst>
                <a:path w="128270" h="209550">
                  <a:moveTo>
                    <a:pt x="0" y="209041"/>
                  </a:moveTo>
                  <a:lnTo>
                    <a:pt x="127889" y="209041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041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133">
              <a:extLst>
                <a:ext uri="{FF2B5EF4-FFF2-40B4-BE49-F238E27FC236}">
                  <a16:creationId xmlns:a16="http://schemas.microsoft.com/office/drawing/2014/main" id="{7FC17328-4226-4C25-9D26-9C9C9CA5708A}"/>
                </a:ext>
              </a:extLst>
            </p:cNvPr>
            <p:cNvSpPr/>
            <p:nvPr/>
          </p:nvSpPr>
          <p:spPr>
            <a:xfrm>
              <a:off x="7696072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70" h="20954">
                  <a:moveTo>
                    <a:pt x="0" y="20955"/>
                  </a:moveTo>
                  <a:lnTo>
                    <a:pt x="127889" y="2095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134">
              <a:extLst>
                <a:ext uri="{FF2B5EF4-FFF2-40B4-BE49-F238E27FC236}">
                  <a16:creationId xmlns:a16="http://schemas.microsoft.com/office/drawing/2014/main" id="{4AAAF247-98DC-4264-9769-6C2482675211}"/>
                </a:ext>
              </a:extLst>
            </p:cNvPr>
            <p:cNvSpPr/>
            <p:nvPr/>
          </p:nvSpPr>
          <p:spPr>
            <a:xfrm>
              <a:off x="7691310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5" h="30479">
                  <a:moveTo>
                    <a:pt x="0" y="30480"/>
                  </a:moveTo>
                  <a:lnTo>
                    <a:pt x="137414" y="30480"/>
                  </a:lnTo>
                  <a:lnTo>
                    <a:pt x="137414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135">
              <a:extLst>
                <a:ext uri="{FF2B5EF4-FFF2-40B4-BE49-F238E27FC236}">
                  <a16:creationId xmlns:a16="http://schemas.microsoft.com/office/drawing/2014/main" id="{3F9F8C1A-3C3D-414D-82F3-AE1C36DEBFFB}"/>
                </a:ext>
              </a:extLst>
            </p:cNvPr>
            <p:cNvSpPr/>
            <p:nvPr/>
          </p:nvSpPr>
          <p:spPr>
            <a:xfrm>
              <a:off x="7823961" y="5272468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9" y="0"/>
                  </a:lnTo>
                </a:path>
              </a:pathLst>
            </a:custGeom>
            <a:ln w="41783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136">
              <a:extLst>
                <a:ext uri="{FF2B5EF4-FFF2-40B4-BE49-F238E27FC236}">
                  <a16:creationId xmlns:a16="http://schemas.microsoft.com/office/drawing/2014/main" id="{F569B46F-C6F7-4AAB-993C-818943277F47}"/>
                </a:ext>
              </a:extLst>
            </p:cNvPr>
            <p:cNvSpPr/>
            <p:nvPr/>
          </p:nvSpPr>
          <p:spPr>
            <a:xfrm>
              <a:off x="7823961" y="5251577"/>
              <a:ext cx="128270" cy="41910"/>
            </a:xfrm>
            <a:custGeom>
              <a:avLst/>
              <a:gdLst/>
              <a:ahLst/>
              <a:cxnLst/>
              <a:rect l="l" t="t" r="r" b="b"/>
              <a:pathLst>
                <a:path w="128270" h="41910">
                  <a:moveTo>
                    <a:pt x="0" y="41783"/>
                  </a:moveTo>
                  <a:lnTo>
                    <a:pt x="127889" y="41783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4178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137">
              <a:extLst>
                <a:ext uri="{FF2B5EF4-FFF2-40B4-BE49-F238E27FC236}">
                  <a16:creationId xmlns:a16="http://schemas.microsoft.com/office/drawing/2014/main" id="{CD9BC2BC-E77D-4995-89BA-31111A72DE5D}"/>
                </a:ext>
              </a:extLst>
            </p:cNvPr>
            <p:cNvSpPr/>
            <p:nvPr/>
          </p:nvSpPr>
          <p:spPr>
            <a:xfrm>
              <a:off x="7951723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70" h="20954">
                  <a:moveTo>
                    <a:pt x="0" y="20955"/>
                  </a:moveTo>
                  <a:lnTo>
                    <a:pt x="127889" y="2095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138">
              <a:extLst>
                <a:ext uri="{FF2B5EF4-FFF2-40B4-BE49-F238E27FC236}">
                  <a16:creationId xmlns:a16="http://schemas.microsoft.com/office/drawing/2014/main" id="{41DC4838-0D12-4297-AA2E-8726285FABF9}"/>
                </a:ext>
              </a:extLst>
            </p:cNvPr>
            <p:cNvSpPr/>
            <p:nvPr/>
          </p:nvSpPr>
          <p:spPr>
            <a:xfrm>
              <a:off x="7946961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5" h="30479">
                  <a:moveTo>
                    <a:pt x="0" y="30480"/>
                  </a:moveTo>
                  <a:lnTo>
                    <a:pt x="137414" y="30480"/>
                  </a:lnTo>
                  <a:lnTo>
                    <a:pt x="137414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139">
              <a:extLst>
                <a:ext uri="{FF2B5EF4-FFF2-40B4-BE49-F238E27FC236}">
                  <a16:creationId xmlns:a16="http://schemas.microsoft.com/office/drawing/2014/main" id="{2C0B62BF-D03F-4498-83DA-13231FFC87FE}"/>
                </a:ext>
              </a:extLst>
            </p:cNvPr>
            <p:cNvSpPr/>
            <p:nvPr/>
          </p:nvSpPr>
          <p:spPr>
            <a:xfrm>
              <a:off x="8079613" y="5261990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9" y="0"/>
                  </a:lnTo>
                </a:path>
              </a:pathLst>
            </a:custGeom>
            <a:ln w="62737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140">
              <a:extLst>
                <a:ext uri="{FF2B5EF4-FFF2-40B4-BE49-F238E27FC236}">
                  <a16:creationId xmlns:a16="http://schemas.microsoft.com/office/drawing/2014/main" id="{A6747761-0C5B-4E4E-BFA3-92BDC4762093}"/>
                </a:ext>
              </a:extLst>
            </p:cNvPr>
            <p:cNvSpPr/>
            <p:nvPr/>
          </p:nvSpPr>
          <p:spPr>
            <a:xfrm>
              <a:off x="8079613" y="5230621"/>
              <a:ext cx="128270" cy="62865"/>
            </a:xfrm>
            <a:custGeom>
              <a:avLst/>
              <a:gdLst/>
              <a:ahLst/>
              <a:cxnLst/>
              <a:rect l="l" t="t" r="r" b="b"/>
              <a:pathLst>
                <a:path w="128270" h="62864">
                  <a:moveTo>
                    <a:pt x="0" y="62737"/>
                  </a:moveTo>
                  <a:lnTo>
                    <a:pt x="127889" y="62737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62737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141">
              <a:extLst>
                <a:ext uri="{FF2B5EF4-FFF2-40B4-BE49-F238E27FC236}">
                  <a16:creationId xmlns:a16="http://schemas.microsoft.com/office/drawing/2014/main" id="{49842CFE-AE84-4272-8F7F-014902468964}"/>
                </a:ext>
              </a:extLst>
            </p:cNvPr>
            <p:cNvSpPr/>
            <p:nvPr/>
          </p:nvSpPr>
          <p:spPr>
            <a:xfrm>
              <a:off x="8207502" y="5272468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889" y="0"/>
                  </a:lnTo>
                </a:path>
              </a:pathLst>
            </a:custGeom>
            <a:ln w="41783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142">
              <a:extLst>
                <a:ext uri="{FF2B5EF4-FFF2-40B4-BE49-F238E27FC236}">
                  <a16:creationId xmlns:a16="http://schemas.microsoft.com/office/drawing/2014/main" id="{EB78886F-F4BD-439E-9F5D-50346216823B}"/>
                </a:ext>
              </a:extLst>
            </p:cNvPr>
            <p:cNvSpPr/>
            <p:nvPr/>
          </p:nvSpPr>
          <p:spPr>
            <a:xfrm>
              <a:off x="8207502" y="5251577"/>
              <a:ext cx="128270" cy="41910"/>
            </a:xfrm>
            <a:custGeom>
              <a:avLst/>
              <a:gdLst/>
              <a:ahLst/>
              <a:cxnLst/>
              <a:rect l="l" t="t" r="r" b="b"/>
              <a:pathLst>
                <a:path w="128270" h="41910">
                  <a:moveTo>
                    <a:pt x="0" y="41783"/>
                  </a:moveTo>
                  <a:lnTo>
                    <a:pt x="127889" y="41783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41783"/>
                  </a:lnTo>
                  <a:close/>
                </a:path>
              </a:pathLst>
            </a:custGeom>
            <a:ln w="9525">
              <a:solidFill>
                <a:srgbClr val="8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143">
              <a:extLst>
                <a:ext uri="{FF2B5EF4-FFF2-40B4-BE49-F238E27FC236}">
                  <a16:creationId xmlns:a16="http://schemas.microsoft.com/office/drawing/2014/main" id="{815B66EA-70D7-4D0B-B09E-20BE8F8D7F4E}"/>
                </a:ext>
              </a:extLst>
            </p:cNvPr>
            <p:cNvSpPr/>
            <p:nvPr/>
          </p:nvSpPr>
          <p:spPr>
            <a:xfrm>
              <a:off x="8335391" y="5272404"/>
              <a:ext cx="128270" cy="20955"/>
            </a:xfrm>
            <a:custGeom>
              <a:avLst/>
              <a:gdLst/>
              <a:ahLst/>
              <a:cxnLst/>
              <a:rect l="l" t="t" r="r" b="b"/>
              <a:pathLst>
                <a:path w="128270" h="20954">
                  <a:moveTo>
                    <a:pt x="0" y="20955"/>
                  </a:moveTo>
                  <a:lnTo>
                    <a:pt x="127889" y="20955"/>
                  </a:lnTo>
                  <a:lnTo>
                    <a:pt x="127889" y="0"/>
                  </a:lnTo>
                  <a:lnTo>
                    <a:pt x="0" y="0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144">
              <a:extLst>
                <a:ext uri="{FF2B5EF4-FFF2-40B4-BE49-F238E27FC236}">
                  <a16:creationId xmlns:a16="http://schemas.microsoft.com/office/drawing/2014/main" id="{6865FD2A-C950-4AA6-813D-F4CA41B7BD85}"/>
                </a:ext>
              </a:extLst>
            </p:cNvPr>
            <p:cNvSpPr/>
            <p:nvPr/>
          </p:nvSpPr>
          <p:spPr>
            <a:xfrm>
              <a:off x="8330628" y="5267642"/>
              <a:ext cx="137795" cy="30480"/>
            </a:xfrm>
            <a:custGeom>
              <a:avLst/>
              <a:gdLst/>
              <a:ahLst/>
              <a:cxnLst/>
              <a:rect l="l" t="t" r="r" b="b"/>
              <a:pathLst>
                <a:path w="137795" h="30479">
                  <a:moveTo>
                    <a:pt x="0" y="30480"/>
                  </a:moveTo>
                  <a:lnTo>
                    <a:pt x="137414" y="30480"/>
                  </a:lnTo>
                  <a:lnTo>
                    <a:pt x="137414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145">
              <a:extLst>
                <a:ext uri="{FF2B5EF4-FFF2-40B4-BE49-F238E27FC236}">
                  <a16:creationId xmlns:a16="http://schemas.microsoft.com/office/drawing/2014/main" id="{BF01C946-F7AC-41D2-8FCE-10A2B4E571FA}"/>
                </a:ext>
              </a:extLst>
            </p:cNvPr>
            <p:cNvSpPr/>
            <p:nvPr/>
          </p:nvSpPr>
          <p:spPr>
            <a:xfrm>
              <a:off x="5807583" y="749808"/>
              <a:ext cx="0" cy="4718685"/>
            </a:xfrm>
            <a:custGeom>
              <a:avLst/>
              <a:gdLst/>
              <a:ahLst/>
              <a:cxnLst/>
              <a:rect l="l" t="t" r="r" b="b"/>
              <a:pathLst>
                <a:path h="4718685">
                  <a:moveTo>
                    <a:pt x="0" y="471830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8" name="object 146">
                  <a:extLst>
                    <a:ext uri="{FF2B5EF4-FFF2-40B4-BE49-F238E27FC236}">
                      <a16:creationId xmlns:a16="http://schemas.microsoft.com/office/drawing/2014/main" id="{9FAF1221-DF23-4521-8974-B811771F9EAE}"/>
                    </a:ext>
                  </a:extLst>
                </p:cNvPr>
                <p:cNvSpPr txBox="1"/>
                <p:nvPr/>
              </p:nvSpPr>
              <p:spPr>
                <a:xfrm>
                  <a:off x="3041480" y="628236"/>
                  <a:ext cx="2359989" cy="852389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𝑚𝑒𝑑𝑖𝑎𝑛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=4.31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8" name="object 146">
                  <a:extLst>
                    <a:ext uri="{FF2B5EF4-FFF2-40B4-BE49-F238E27FC236}">
                      <a16:creationId xmlns:a16="http://schemas.microsoft.com/office/drawing/2014/main" id="{9FAF1221-DF23-4521-8974-B811771F9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1480" y="628236"/>
                  <a:ext cx="2359989" cy="852389"/>
                </a:xfrm>
                <a:prstGeom prst="rect">
                  <a:avLst/>
                </a:prstGeom>
                <a:blipFill>
                  <a:blip r:embed="rId1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0" name="Group 729">
            <a:extLst>
              <a:ext uri="{FF2B5EF4-FFF2-40B4-BE49-F238E27FC236}">
                <a16:creationId xmlns:a16="http://schemas.microsoft.com/office/drawing/2014/main" id="{F06B5E05-3802-4B8F-8513-1253F9BB2497}"/>
              </a:ext>
            </a:extLst>
          </p:cNvPr>
          <p:cNvGrpSpPr/>
          <p:nvPr/>
        </p:nvGrpSpPr>
        <p:grpSpPr>
          <a:xfrm>
            <a:off x="432139" y="9056568"/>
            <a:ext cx="17260088" cy="1410595"/>
            <a:chOff x="432139" y="9056568"/>
            <a:chExt cx="17260088" cy="1410595"/>
          </a:xfrm>
        </p:grpSpPr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D9402CAC-B210-4531-98CC-05C7C28364E8}"/>
                </a:ext>
              </a:extLst>
            </p:cNvPr>
            <p:cNvSpPr/>
            <p:nvPr/>
          </p:nvSpPr>
          <p:spPr>
            <a:xfrm>
              <a:off x="432139" y="9056568"/>
              <a:ext cx="17260088" cy="14105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  Sequence quality control</a:t>
              </a:r>
              <a:endParaRPr lang="zh-CN" altLang="en-US" sz="2400" b="1" dirty="0"/>
            </a:p>
          </p:txBody>
        </p: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346F1135-CF32-43F8-B506-EF9B7F5834FC}"/>
                </a:ext>
              </a:extLst>
            </p:cNvPr>
            <p:cNvGrpSpPr/>
            <p:nvPr/>
          </p:nvGrpSpPr>
          <p:grpSpPr>
            <a:xfrm>
              <a:off x="830678" y="9295081"/>
              <a:ext cx="14862505" cy="923330"/>
              <a:chOff x="830678" y="9295081"/>
              <a:chExt cx="14862505" cy="923330"/>
            </a:xfrm>
          </p:grpSpPr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E17A0383-D7B4-4FF0-91A3-8AF7C405544B}"/>
                  </a:ext>
                </a:extLst>
              </p:cNvPr>
              <p:cNvSpPr/>
              <p:nvPr/>
            </p:nvSpPr>
            <p:spPr>
              <a:xfrm>
                <a:off x="830678" y="9625026"/>
                <a:ext cx="2144374" cy="555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2,052 samples</a:t>
                </a:r>
                <a:endParaRPr lang="zh-CN" altLang="en-US" sz="2400" b="1" dirty="0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78030AE1-45A0-4FF0-B127-6C1C74E12479}"/>
                  </a:ext>
                </a:extLst>
              </p:cNvPr>
              <p:cNvSpPr/>
              <p:nvPr/>
            </p:nvSpPr>
            <p:spPr>
              <a:xfrm>
                <a:off x="5050005" y="9622211"/>
                <a:ext cx="2144374" cy="555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1,986 samples</a:t>
                </a:r>
                <a:endParaRPr lang="zh-CN" altLang="en-US" sz="2400" b="1" dirty="0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A61A9242-9ED3-41E3-8580-FAEBAC1F5274}"/>
                  </a:ext>
                </a:extLst>
              </p:cNvPr>
              <p:cNvSpPr/>
              <p:nvPr/>
            </p:nvSpPr>
            <p:spPr>
              <a:xfrm>
                <a:off x="9265487" y="9628327"/>
                <a:ext cx="2144374" cy="555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1,919 samples</a:t>
                </a:r>
                <a:endParaRPr lang="zh-CN" altLang="en-US" sz="2400" b="1" dirty="0"/>
              </a:p>
            </p:txBody>
          </p:sp>
          <p:cxnSp>
            <p:nvCxnSpPr>
              <p:cNvPr id="679" name="Straight Arrow Connector 678">
                <a:extLst>
                  <a:ext uri="{FF2B5EF4-FFF2-40B4-BE49-F238E27FC236}">
                    <a16:creationId xmlns:a16="http://schemas.microsoft.com/office/drawing/2014/main" id="{57DFA97C-161B-4B09-A49E-E6902CF72C00}"/>
                  </a:ext>
                </a:extLst>
              </p:cNvPr>
              <p:cNvCxnSpPr>
                <a:stCxn id="675" idx="3"/>
                <a:endCxn id="676" idx="1"/>
              </p:cNvCxnSpPr>
              <p:nvPr/>
            </p:nvCxnSpPr>
            <p:spPr>
              <a:xfrm flipV="1">
                <a:off x="2975052" y="9899880"/>
                <a:ext cx="2074953" cy="28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1" name="Straight Arrow Connector 680">
                <a:extLst>
                  <a:ext uri="{FF2B5EF4-FFF2-40B4-BE49-F238E27FC236}">
                    <a16:creationId xmlns:a16="http://schemas.microsoft.com/office/drawing/2014/main" id="{B9991DF8-235D-4C7B-A8BE-22D3E25E49F4}"/>
                  </a:ext>
                </a:extLst>
              </p:cNvPr>
              <p:cNvCxnSpPr>
                <a:stCxn id="676" idx="3"/>
                <a:endCxn id="677" idx="1"/>
              </p:cNvCxnSpPr>
              <p:nvPr/>
            </p:nvCxnSpPr>
            <p:spPr>
              <a:xfrm>
                <a:off x="7194379" y="9899880"/>
                <a:ext cx="2071108" cy="6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2" name="TextBox 681">
                <a:extLst>
                  <a:ext uri="{FF2B5EF4-FFF2-40B4-BE49-F238E27FC236}">
                    <a16:creationId xmlns:a16="http://schemas.microsoft.com/office/drawing/2014/main" id="{A0D10E8C-BC2E-4EEC-BDC5-B94ECDC0B0D6}"/>
                  </a:ext>
                </a:extLst>
              </p:cNvPr>
              <p:cNvSpPr txBox="1"/>
              <p:nvPr/>
            </p:nvSpPr>
            <p:spPr>
              <a:xfrm>
                <a:off x="3106059" y="9571596"/>
                <a:ext cx="16961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history </a:t>
                </a:r>
              </a:p>
              <a:p>
                <a:pPr algn="ctr"/>
                <a:r>
                  <a:rPr lang="en-US" altLang="zh-CN" dirty="0"/>
                  <a:t>surgery patients</a:t>
                </a:r>
                <a:endParaRPr lang="zh-CN" altLang="en-US" dirty="0"/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34C64289-90A6-4522-9353-8084E39AFA5F}"/>
                  </a:ext>
                </a:extLst>
              </p:cNvPr>
              <p:cNvSpPr txBox="1"/>
              <p:nvPr/>
            </p:nvSpPr>
            <p:spPr>
              <a:xfrm>
                <a:off x="7482932" y="9571596"/>
                <a:ext cx="14940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filter none</a:t>
                </a:r>
              </a:p>
              <a:p>
                <a:pPr algn="ctr"/>
                <a:r>
                  <a:rPr lang="en-US" altLang="zh-CN" dirty="0"/>
                  <a:t>stage patients</a:t>
                </a:r>
                <a:endParaRPr lang="zh-CN" altLang="en-US" dirty="0"/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FDB04745-2A41-4666-9CCA-0EC5014EF90D}"/>
                  </a:ext>
                </a:extLst>
              </p:cNvPr>
              <p:cNvSpPr/>
              <p:nvPr/>
            </p:nvSpPr>
            <p:spPr>
              <a:xfrm>
                <a:off x="13548809" y="9628658"/>
                <a:ext cx="2144374" cy="555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1,901 samples</a:t>
                </a:r>
                <a:endParaRPr lang="zh-CN" altLang="en-US" sz="2400" b="1" dirty="0"/>
              </a:p>
            </p:txBody>
          </p:sp>
          <p:cxnSp>
            <p:nvCxnSpPr>
              <p:cNvPr id="686" name="Straight Arrow Connector 685">
                <a:extLst>
                  <a:ext uri="{FF2B5EF4-FFF2-40B4-BE49-F238E27FC236}">
                    <a16:creationId xmlns:a16="http://schemas.microsoft.com/office/drawing/2014/main" id="{69ACCB29-A3AD-4F1E-B58D-1505592C8581}"/>
                  </a:ext>
                </a:extLst>
              </p:cNvPr>
              <p:cNvCxnSpPr>
                <a:stCxn id="677" idx="3"/>
                <a:endCxn id="684" idx="1"/>
              </p:cNvCxnSpPr>
              <p:nvPr/>
            </p:nvCxnSpPr>
            <p:spPr>
              <a:xfrm>
                <a:off x="11409861" y="9905996"/>
                <a:ext cx="2138948" cy="3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8" name="TextBox 687">
                <a:extLst>
                  <a:ext uri="{FF2B5EF4-FFF2-40B4-BE49-F238E27FC236}">
                    <a16:creationId xmlns:a16="http://schemas.microsoft.com/office/drawing/2014/main" id="{7B4D839D-ADA1-4DAE-8E93-5C4C9F09AE10}"/>
                  </a:ext>
                </a:extLst>
              </p:cNvPr>
              <p:cNvSpPr txBox="1"/>
              <p:nvPr/>
            </p:nvSpPr>
            <p:spPr>
              <a:xfrm>
                <a:off x="11308164" y="9295081"/>
                <a:ext cx="234234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filter the low-alignment-reads </a:t>
                </a:r>
                <a:r>
                  <a:rPr lang="en-US" altLang="zh-CN" dirty="0"/>
                  <a:t>sample (&lt; 1M )</a:t>
                </a:r>
                <a:endParaRPr lang="zh-CN" altLang="en-US" dirty="0"/>
              </a:p>
            </p:txBody>
          </p:sp>
        </p:grp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7EDB0D76-0DDA-4DB4-84E8-08BF235A3571}"/>
              </a:ext>
            </a:extLst>
          </p:cNvPr>
          <p:cNvGrpSpPr/>
          <p:nvPr/>
        </p:nvGrpSpPr>
        <p:grpSpPr>
          <a:xfrm>
            <a:off x="432139" y="10831736"/>
            <a:ext cx="17260088" cy="1609407"/>
            <a:chOff x="432139" y="10462139"/>
            <a:chExt cx="17260088" cy="1609407"/>
          </a:xfrm>
        </p:grpSpPr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6681149C-5E03-49B6-8D0F-BAE93B1A079B}"/>
                </a:ext>
              </a:extLst>
            </p:cNvPr>
            <p:cNvSpPr/>
            <p:nvPr/>
          </p:nvSpPr>
          <p:spPr>
            <a:xfrm>
              <a:off x="432139" y="10462139"/>
              <a:ext cx="17260088" cy="16094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  Outlier samples filtering</a:t>
              </a:r>
              <a:endParaRPr lang="zh-CN" altLang="en-US" sz="2400" b="1" dirty="0"/>
            </a:p>
          </p:txBody>
        </p: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618728B8-019C-4590-A1A0-2DF89F8E3117}"/>
                </a:ext>
              </a:extLst>
            </p:cNvPr>
            <p:cNvGrpSpPr/>
            <p:nvPr/>
          </p:nvGrpSpPr>
          <p:grpSpPr>
            <a:xfrm>
              <a:off x="837260" y="10795732"/>
              <a:ext cx="16765751" cy="1203304"/>
              <a:chOff x="837260" y="10795732"/>
              <a:chExt cx="16765751" cy="1203304"/>
            </a:xfrm>
          </p:grpSpPr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5924416-3162-4FB2-B260-BED639FF402C}"/>
                  </a:ext>
                </a:extLst>
              </p:cNvPr>
              <p:cNvSpPr/>
              <p:nvPr/>
            </p:nvSpPr>
            <p:spPr>
              <a:xfrm>
                <a:off x="13548809" y="11134053"/>
                <a:ext cx="2144374" cy="555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1,882 samples</a:t>
                </a:r>
                <a:endParaRPr lang="zh-CN" altLang="en-US" sz="2400" b="1" dirty="0"/>
              </a:p>
            </p:txBody>
          </p:sp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7B1A3CFD-1373-4B25-885B-A8C05329E0C8}"/>
                  </a:ext>
                </a:extLst>
              </p:cNvPr>
              <p:cNvSpPr txBox="1"/>
              <p:nvPr/>
            </p:nvSpPr>
            <p:spPr>
              <a:xfrm>
                <a:off x="15794030" y="10795732"/>
                <a:ext cx="180898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low-</a:t>
                </a:r>
                <a:r>
                  <a:rPr lang="en-US" altLang="zh-CN" dirty="0" err="1"/>
                  <a:t>Eukaryota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sample (&lt; 0.01% )</a:t>
                </a:r>
                <a:endParaRPr lang="zh-CN" altLang="en-US" dirty="0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6A748A33-950E-4BC8-A6BE-BF98706BAC01}"/>
                  </a:ext>
                </a:extLst>
              </p:cNvPr>
              <p:cNvSpPr/>
              <p:nvPr/>
            </p:nvSpPr>
            <p:spPr>
              <a:xfrm>
                <a:off x="9265487" y="11135096"/>
                <a:ext cx="2144374" cy="58930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1,802 samples</a:t>
                </a:r>
                <a:endParaRPr lang="zh-CN" altLang="en-US" sz="2400" b="1" dirty="0"/>
              </a:p>
            </p:txBody>
          </p:sp>
          <p:cxnSp>
            <p:nvCxnSpPr>
              <p:cNvPr id="697" name="Straight Arrow Connector 696">
                <a:extLst>
                  <a:ext uri="{FF2B5EF4-FFF2-40B4-BE49-F238E27FC236}">
                    <a16:creationId xmlns:a16="http://schemas.microsoft.com/office/drawing/2014/main" id="{66362740-41DE-4832-B04E-968F7C942F58}"/>
                  </a:ext>
                </a:extLst>
              </p:cNvPr>
              <p:cNvCxnSpPr>
                <a:stCxn id="689" idx="1"/>
                <a:endCxn id="695" idx="3"/>
              </p:cNvCxnSpPr>
              <p:nvPr/>
            </p:nvCxnSpPr>
            <p:spPr>
              <a:xfrm flipH="1">
                <a:off x="11409861" y="11411722"/>
                <a:ext cx="2138948" cy="180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9C9366D3-7C16-4919-9C1B-2C37EDB7B74E}"/>
                  </a:ext>
                </a:extLst>
              </p:cNvPr>
              <p:cNvSpPr txBox="1"/>
              <p:nvPr/>
            </p:nvSpPr>
            <p:spPr>
              <a:xfrm>
                <a:off x="11572132" y="10798292"/>
                <a:ext cx="180898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the </a:t>
                </a:r>
              </a:p>
              <a:p>
                <a:pPr algn="ctr"/>
                <a:r>
                  <a:rPr lang="en-US" altLang="zh-CN" dirty="0"/>
                  <a:t>high-</a:t>
                </a:r>
                <a:r>
                  <a:rPr lang="en-US" altLang="zh-CN" dirty="0" err="1"/>
                  <a:t>Eukaryota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sample (&gt; 1% )</a:t>
                </a:r>
                <a:endParaRPr lang="zh-CN" altLang="en-US" dirty="0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C4E77CF-90CE-4E52-8B18-0E93E5BB1234}"/>
                  </a:ext>
                </a:extLst>
              </p:cNvPr>
              <p:cNvSpPr/>
              <p:nvPr/>
            </p:nvSpPr>
            <p:spPr>
              <a:xfrm>
                <a:off x="5035317" y="11129757"/>
                <a:ext cx="2144374" cy="58930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1,731 samples</a:t>
                </a:r>
                <a:endParaRPr lang="zh-CN" altLang="en-US" sz="2400" b="1" dirty="0"/>
              </a:p>
            </p:txBody>
          </p:sp>
          <p:cxnSp>
            <p:nvCxnSpPr>
              <p:cNvPr id="702" name="Straight Arrow Connector 701">
                <a:extLst>
                  <a:ext uri="{FF2B5EF4-FFF2-40B4-BE49-F238E27FC236}">
                    <a16:creationId xmlns:a16="http://schemas.microsoft.com/office/drawing/2014/main" id="{54DA24BC-7C93-404B-82E6-E402BA3AC51C}"/>
                  </a:ext>
                </a:extLst>
              </p:cNvPr>
              <p:cNvCxnSpPr>
                <a:stCxn id="695" idx="1"/>
                <a:endCxn id="700" idx="3"/>
              </p:cNvCxnSpPr>
              <p:nvPr/>
            </p:nvCxnSpPr>
            <p:spPr>
              <a:xfrm flipH="1" flipV="1">
                <a:off x="7179691" y="11424410"/>
                <a:ext cx="2085796" cy="53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DE315AA6-6D52-4301-9A89-B6FA4FE348A2}"/>
                  </a:ext>
                </a:extLst>
              </p:cNvPr>
              <p:cNvSpPr txBox="1"/>
              <p:nvPr/>
            </p:nvSpPr>
            <p:spPr>
              <a:xfrm>
                <a:off x="7368788" y="10798707"/>
                <a:ext cx="180898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bacteria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6F745D15-96D0-4644-AF14-0880357F7E9E}"/>
                  </a:ext>
                </a:extLst>
              </p:cNvPr>
              <p:cNvSpPr/>
              <p:nvPr/>
            </p:nvSpPr>
            <p:spPr>
              <a:xfrm>
                <a:off x="837260" y="11125836"/>
                <a:ext cx="2144374" cy="58930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1,636 samples</a:t>
                </a:r>
                <a:endParaRPr lang="zh-CN" altLang="en-US" sz="2400" b="1" dirty="0"/>
              </a:p>
            </p:txBody>
          </p:sp>
          <p:sp>
            <p:nvSpPr>
              <p:cNvPr id="706" name="TextBox 705">
                <a:extLst>
                  <a:ext uri="{FF2B5EF4-FFF2-40B4-BE49-F238E27FC236}">
                    <a16:creationId xmlns:a16="http://schemas.microsoft.com/office/drawing/2014/main" id="{39BF1373-05A3-4DDA-AD9A-25E59471DB10}"/>
                  </a:ext>
                </a:extLst>
              </p:cNvPr>
              <p:cNvSpPr txBox="1"/>
              <p:nvPr/>
            </p:nvSpPr>
            <p:spPr>
              <a:xfrm>
                <a:off x="3094848" y="10795732"/>
                <a:ext cx="180898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filter suspected of fungal contamination</a:t>
                </a:r>
              </a:p>
              <a:p>
                <a:pPr algn="ctr"/>
                <a:r>
                  <a:rPr lang="en-US" altLang="zh-CN" dirty="0"/>
                  <a:t>(1 species&gt; 50%)</a:t>
                </a:r>
                <a:endParaRPr lang="zh-CN" altLang="en-US" dirty="0"/>
              </a:p>
            </p:txBody>
          </p:sp>
          <p:cxnSp>
            <p:nvCxnSpPr>
              <p:cNvPr id="708" name="Straight Arrow Connector 707">
                <a:extLst>
                  <a:ext uri="{FF2B5EF4-FFF2-40B4-BE49-F238E27FC236}">
                    <a16:creationId xmlns:a16="http://schemas.microsoft.com/office/drawing/2014/main" id="{D9A3827B-9E2C-4492-A876-A6D4062DE2A0}"/>
                  </a:ext>
                </a:extLst>
              </p:cNvPr>
              <p:cNvCxnSpPr>
                <a:stCxn id="700" idx="1"/>
                <a:endCxn id="704" idx="3"/>
              </p:cNvCxnSpPr>
              <p:nvPr/>
            </p:nvCxnSpPr>
            <p:spPr>
              <a:xfrm flipH="1" flipV="1">
                <a:off x="2981634" y="11420489"/>
                <a:ext cx="2053683" cy="39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FEBC2B12-FD4A-4EF5-8C68-53FA4FD70766}"/>
              </a:ext>
            </a:extLst>
          </p:cNvPr>
          <p:cNvGrpSpPr/>
          <p:nvPr/>
        </p:nvGrpSpPr>
        <p:grpSpPr>
          <a:xfrm>
            <a:off x="432139" y="12811956"/>
            <a:ext cx="5015042" cy="1313954"/>
            <a:chOff x="432139" y="12071546"/>
            <a:chExt cx="5015042" cy="1313954"/>
          </a:xfrm>
        </p:grpSpPr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A368FB65-6081-45A7-A92D-E6E07F002417}"/>
                </a:ext>
              </a:extLst>
            </p:cNvPr>
            <p:cNvSpPr/>
            <p:nvPr/>
          </p:nvSpPr>
          <p:spPr>
            <a:xfrm>
              <a:off x="432139" y="12071546"/>
              <a:ext cx="5015042" cy="13139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2400" b="1" dirty="0"/>
                <a:t>  Downstream analysis</a:t>
              </a:r>
              <a:endParaRPr lang="zh-CN" altLang="en-US" sz="2400" b="1" dirty="0"/>
            </a:p>
          </p:txBody>
        </p:sp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BFE142FF-B0C3-4F54-A997-F2B9315CBADE}"/>
                </a:ext>
              </a:extLst>
            </p:cNvPr>
            <p:cNvGrpSpPr/>
            <p:nvPr/>
          </p:nvGrpSpPr>
          <p:grpSpPr>
            <a:xfrm>
              <a:off x="683060" y="12657014"/>
              <a:ext cx="4397602" cy="646331"/>
              <a:chOff x="683060" y="12657014"/>
              <a:chExt cx="4397602" cy="646331"/>
            </a:xfrm>
          </p:grpSpPr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E5741D8B-BB24-4DE2-9445-4605C550EF5B}"/>
                  </a:ext>
                </a:extLst>
              </p:cNvPr>
              <p:cNvSpPr/>
              <p:nvPr/>
            </p:nvSpPr>
            <p:spPr>
              <a:xfrm>
                <a:off x="2936288" y="12714040"/>
                <a:ext cx="2144374" cy="58930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1,625 samples</a:t>
                </a:r>
                <a:endParaRPr lang="zh-CN" altLang="en-US" sz="2400" b="1" dirty="0"/>
              </a:p>
            </p:txBody>
          </p:sp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4639E7E9-2C64-4BA6-BD80-301F0BC291A5}"/>
                  </a:ext>
                </a:extLst>
              </p:cNvPr>
              <p:cNvSpPr txBox="1"/>
              <p:nvPr/>
            </p:nvSpPr>
            <p:spPr>
              <a:xfrm>
                <a:off x="683060" y="12657014"/>
                <a:ext cx="206946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/>
                  <a:t>low samples counts leave cohort</a:t>
                </a:r>
              </a:p>
            </p:txBody>
          </p:sp>
        </p:grpSp>
      </p:grpSp>
      <p:graphicFrame>
        <p:nvGraphicFramePr>
          <p:cNvPr id="723" name="Table 722">
            <a:extLst>
              <a:ext uri="{FF2B5EF4-FFF2-40B4-BE49-F238E27FC236}">
                <a16:creationId xmlns:a16="http://schemas.microsoft.com/office/drawing/2014/main" id="{AD46BE51-9C2B-467D-B79E-5752E99DF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10423"/>
              </p:ext>
            </p:extLst>
          </p:nvPr>
        </p:nvGraphicFramePr>
        <p:xfrm>
          <a:off x="5689848" y="12645259"/>
          <a:ext cx="7796899" cy="2840524"/>
        </p:xfrm>
        <a:graphic>
          <a:graphicData uri="http://schemas.openxmlformats.org/drawingml/2006/table">
            <a:tbl>
              <a:tblPr/>
              <a:tblGrid>
                <a:gridCol w="2458240">
                  <a:extLst>
                    <a:ext uri="{9D8B030D-6E8A-4147-A177-3AD203B41FA5}">
                      <a16:colId xmlns:a16="http://schemas.microsoft.com/office/drawing/2014/main" val="2247920286"/>
                    </a:ext>
                  </a:extLst>
                </a:gridCol>
                <a:gridCol w="1185840">
                  <a:extLst>
                    <a:ext uri="{9D8B030D-6E8A-4147-A177-3AD203B41FA5}">
                      <a16:colId xmlns:a16="http://schemas.microsoft.com/office/drawing/2014/main" val="717987948"/>
                    </a:ext>
                  </a:extLst>
                </a:gridCol>
                <a:gridCol w="1028680">
                  <a:extLst>
                    <a:ext uri="{9D8B030D-6E8A-4147-A177-3AD203B41FA5}">
                      <a16:colId xmlns:a16="http://schemas.microsoft.com/office/drawing/2014/main" val="3936762788"/>
                    </a:ext>
                  </a:extLst>
                </a:gridCol>
                <a:gridCol w="1028680">
                  <a:extLst>
                    <a:ext uri="{9D8B030D-6E8A-4147-A177-3AD203B41FA5}">
                      <a16:colId xmlns:a16="http://schemas.microsoft.com/office/drawing/2014/main" val="3195193901"/>
                    </a:ext>
                  </a:extLst>
                </a:gridCol>
                <a:gridCol w="1028680">
                  <a:extLst>
                    <a:ext uri="{9D8B030D-6E8A-4147-A177-3AD203B41FA5}">
                      <a16:colId xmlns:a16="http://schemas.microsoft.com/office/drawing/2014/main" val="2009959311"/>
                    </a:ext>
                  </a:extLst>
                </a:gridCol>
                <a:gridCol w="1066779">
                  <a:extLst>
                    <a:ext uri="{9D8B030D-6E8A-4147-A177-3AD203B41FA5}">
                      <a16:colId xmlns:a16="http://schemas.microsoft.com/office/drawing/2014/main" val="1871314014"/>
                    </a:ext>
                  </a:extLst>
                </a:gridCol>
              </a:tblGrid>
              <a:tr h="20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Items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adenoma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CTRL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leave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19206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import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1,919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3040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low-align-reads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1,901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6001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low-Eukaryota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1,882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6010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high-Eukaryota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1,802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632762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bacteria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1,731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42123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suspected fungal contamination 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1,636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67147"/>
                  </a:ext>
                </a:extLst>
              </a:tr>
              <a:tr h="319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filter low sample counts cohort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1,625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379845"/>
                  </a:ext>
                </a:extLst>
              </a:tr>
            </a:tbl>
          </a:graphicData>
        </a:graphic>
      </p:graphicFrame>
      <p:cxnSp>
        <p:nvCxnSpPr>
          <p:cNvPr id="691" name="Connector: Elbow 690">
            <a:extLst>
              <a:ext uri="{FF2B5EF4-FFF2-40B4-BE49-F238E27FC236}">
                <a16:creationId xmlns:a16="http://schemas.microsoft.com/office/drawing/2014/main" id="{8B4920C5-6E85-4950-BC71-CC899C8F74D8}"/>
              </a:ext>
            </a:extLst>
          </p:cNvPr>
          <p:cNvCxnSpPr>
            <a:stCxn id="684" idx="3"/>
            <a:endCxn id="689" idx="3"/>
          </p:cNvCxnSpPr>
          <p:nvPr/>
        </p:nvCxnSpPr>
        <p:spPr>
          <a:xfrm>
            <a:off x="15693183" y="9906327"/>
            <a:ext cx="12700" cy="1874992"/>
          </a:xfrm>
          <a:prstGeom prst="bentConnector3">
            <a:avLst>
              <a:gd name="adj1" fmla="val 1460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4" name="Connector: Elbow 713">
            <a:extLst>
              <a:ext uri="{FF2B5EF4-FFF2-40B4-BE49-F238E27FC236}">
                <a16:creationId xmlns:a16="http://schemas.microsoft.com/office/drawing/2014/main" id="{86279695-FFB3-4E78-A026-967E967F0164}"/>
              </a:ext>
            </a:extLst>
          </p:cNvPr>
          <p:cNvCxnSpPr>
            <a:stCxn id="704" idx="1"/>
            <a:endCxn id="710" idx="1"/>
          </p:cNvCxnSpPr>
          <p:nvPr/>
        </p:nvCxnSpPr>
        <p:spPr>
          <a:xfrm rot="10800000" flipH="1" flipV="1">
            <a:off x="837260" y="11790085"/>
            <a:ext cx="2099028" cy="1959017"/>
          </a:xfrm>
          <a:prstGeom prst="bentConnector3">
            <a:avLst>
              <a:gd name="adj1" fmla="val -10891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704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386E4-1A55-403F-AA4F-C4E0D715E736}"/>
              </a:ext>
            </a:extLst>
          </p:cNvPr>
          <p:cNvSpPr/>
          <p:nvPr/>
        </p:nvSpPr>
        <p:spPr>
          <a:xfrm>
            <a:off x="5980627" y="253010"/>
            <a:ext cx="2983352" cy="3652207"/>
          </a:xfrm>
          <a:prstGeom prst="rect">
            <a:avLst/>
          </a:prstGeom>
          <a:noFill/>
          <a:ln>
            <a:solidFill>
              <a:srgbClr val="E82546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38FFD-DBF8-492C-9A53-704850DC7D1B}"/>
              </a:ext>
            </a:extLst>
          </p:cNvPr>
          <p:cNvGrpSpPr/>
          <p:nvPr/>
        </p:nvGrpSpPr>
        <p:grpSpPr>
          <a:xfrm>
            <a:off x="17494" y="691646"/>
            <a:ext cx="18299700" cy="17562491"/>
            <a:chOff x="17494" y="691646"/>
            <a:chExt cx="18299700" cy="1756249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2EA68A7-AA64-4D3C-AE8A-012E7024735E}"/>
                </a:ext>
              </a:extLst>
            </p:cNvPr>
            <p:cNvGrpSpPr/>
            <p:nvPr/>
          </p:nvGrpSpPr>
          <p:grpSpPr>
            <a:xfrm>
              <a:off x="17494" y="9996994"/>
              <a:ext cx="18253012" cy="8257143"/>
              <a:chOff x="0" y="7519368"/>
              <a:chExt cx="18253012" cy="8257143"/>
            </a:xfrm>
          </p:grpSpPr>
          <p:pic>
            <p:nvPicPr>
              <p:cNvPr id="26" name="Picture 25" descr="Chart&#10;&#10;Description automatically generated">
                <a:extLst>
                  <a:ext uri="{FF2B5EF4-FFF2-40B4-BE49-F238E27FC236}">
                    <a16:creationId xmlns:a16="http://schemas.microsoft.com/office/drawing/2014/main" id="{20ACA805-BE49-45AE-88FD-52A017575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4916" y="7519368"/>
                <a:ext cx="16838096" cy="8257143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BA66AF9-7A41-4B2B-8E6C-9DE856FB6D48}"/>
                  </a:ext>
                </a:extLst>
              </p:cNvPr>
              <p:cNvGrpSpPr/>
              <p:nvPr/>
            </p:nvGrpSpPr>
            <p:grpSpPr>
              <a:xfrm>
                <a:off x="0" y="7719420"/>
                <a:ext cx="1589794" cy="7815778"/>
                <a:chOff x="0" y="7719420"/>
                <a:chExt cx="1589794" cy="781577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976006F-75B2-49B0-8565-5631E551B25A}"/>
                    </a:ext>
                  </a:extLst>
                </p:cNvPr>
                <p:cNvSpPr txBox="1"/>
                <p:nvPr/>
              </p:nvSpPr>
              <p:spPr>
                <a:xfrm>
                  <a:off x="34988" y="7719420"/>
                  <a:ext cx="152849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2014_ZellerG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4DCE0BA-8C72-4A85-B063-0A148B95D7A3}"/>
                    </a:ext>
                  </a:extLst>
                </p:cNvPr>
                <p:cNvSpPr txBox="1"/>
                <p:nvPr/>
              </p:nvSpPr>
              <p:spPr>
                <a:xfrm>
                  <a:off x="205441" y="8774435"/>
                  <a:ext cx="117891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2015_FengQ</a:t>
                  </a:r>
                </a:p>
                <a:p>
                  <a:pPr algn="ctr"/>
                  <a:r>
                    <a:rPr lang="en-US" altLang="zh-CN" sz="1500" b="1" dirty="0"/>
                    <a:t>(OC)</a:t>
                  </a:r>
                  <a:endParaRPr lang="zh-CN" altLang="en-US" sz="1500" b="1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38F3ED-1C93-40B1-9353-72F4C606E0BC}"/>
                    </a:ext>
                  </a:extLst>
                </p:cNvPr>
                <p:cNvSpPr txBox="1"/>
                <p:nvPr/>
              </p:nvSpPr>
              <p:spPr>
                <a:xfrm>
                  <a:off x="0" y="9780513"/>
                  <a:ext cx="158979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2016_VogtmannE</a:t>
                  </a:r>
                </a:p>
                <a:p>
                  <a:pPr algn="ctr"/>
                  <a:r>
                    <a:rPr lang="en-US" altLang="zh-CN" sz="1500" b="1" dirty="0"/>
                    <a:t>(NA)</a:t>
                  </a:r>
                  <a:endParaRPr lang="zh-CN" altLang="en-US" sz="1500" b="1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E4202D-5E52-4C4E-9952-0B78144CA45F}"/>
                    </a:ext>
                  </a:extLst>
                </p:cNvPr>
                <p:cNvSpPr txBox="1"/>
                <p:nvPr/>
              </p:nvSpPr>
              <p:spPr>
                <a:xfrm>
                  <a:off x="277103" y="10825781"/>
                  <a:ext cx="113043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2019_Thom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E4E75E-9AEF-4243-A514-540DCC86ABE9}"/>
                    </a:ext>
                  </a:extLst>
                </p:cNvPr>
                <p:cNvSpPr txBox="1"/>
                <p:nvPr/>
              </p:nvSpPr>
              <p:spPr>
                <a:xfrm>
                  <a:off x="188136" y="11776164"/>
                  <a:ext cx="12715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2019_WirbelJ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5B842B-FF98-45E4-A574-0C426AD403EB}"/>
                    </a:ext>
                  </a:extLst>
                </p:cNvPr>
                <p:cNvSpPr txBox="1"/>
                <p:nvPr/>
              </p:nvSpPr>
              <p:spPr>
                <a:xfrm>
                  <a:off x="155299" y="12891718"/>
                  <a:ext cx="127919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2019_Yachida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CA4B738-582E-4567-9D33-838B8A7E054C}"/>
                    </a:ext>
                  </a:extLst>
                </p:cNvPr>
                <p:cNvSpPr txBox="1"/>
                <p:nvPr/>
              </p:nvSpPr>
              <p:spPr>
                <a:xfrm>
                  <a:off x="225005" y="13935638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2021_JunY_1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EFDB879-0EF9-4DC4-92AC-7F3229B602E6}"/>
                    </a:ext>
                  </a:extLst>
                </p:cNvPr>
                <p:cNvSpPr txBox="1"/>
                <p:nvPr/>
              </p:nvSpPr>
              <p:spPr>
                <a:xfrm>
                  <a:off x="225005" y="14981200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2021_JunY_2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6B5618C-1BA9-44E8-ACFC-DA861300EB9D}"/>
                </a:ext>
              </a:extLst>
            </p:cNvPr>
            <p:cNvGrpSpPr/>
            <p:nvPr/>
          </p:nvGrpSpPr>
          <p:grpSpPr>
            <a:xfrm>
              <a:off x="407871" y="691646"/>
              <a:ext cx="17909323" cy="9456014"/>
              <a:chOff x="407871" y="691646"/>
              <a:chExt cx="17909323" cy="945601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3927689-08F8-43B5-A83F-3C7C13680947}"/>
                  </a:ext>
                </a:extLst>
              </p:cNvPr>
              <p:cNvGrpSpPr/>
              <p:nvPr/>
            </p:nvGrpSpPr>
            <p:grpSpPr>
              <a:xfrm>
                <a:off x="407871" y="691646"/>
                <a:ext cx="17708079" cy="6575694"/>
                <a:chOff x="143000" y="691646"/>
                <a:chExt cx="17708079" cy="6575694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904C087-F836-49A2-B895-CE7BAB3AE032}"/>
                    </a:ext>
                  </a:extLst>
                </p:cNvPr>
                <p:cNvGrpSpPr/>
                <p:nvPr/>
              </p:nvGrpSpPr>
              <p:grpSpPr>
                <a:xfrm>
                  <a:off x="143000" y="691646"/>
                  <a:ext cx="17708079" cy="6575694"/>
                  <a:chOff x="-145032" y="691646"/>
                  <a:chExt cx="17708079" cy="657569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EA415E81-4ADF-40A5-85AE-AE85105829CA}"/>
                      </a:ext>
                    </a:extLst>
                  </p:cNvPr>
                  <p:cNvGrpSpPr/>
                  <p:nvPr/>
                </p:nvGrpSpPr>
                <p:grpSpPr>
                  <a:xfrm>
                    <a:off x="724952" y="714612"/>
                    <a:ext cx="16838095" cy="6447619"/>
                    <a:chOff x="724952" y="714612"/>
                    <a:chExt cx="16838095" cy="6447619"/>
                  </a:xfrm>
                </p:grpSpPr>
                <p:pic>
                  <p:nvPicPr>
                    <p:cNvPr id="3" name="Picture 2" descr="Chart, histogram&#10;&#10;Description automatically generated">
                      <a:extLst>
                        <a:ext uri="{FF2B5EF4-FFF2-40B4-BE49-F238E27FC236}">
                          <a16:creationId xmlns:a16="http://schemas.microsoft.com/office/drawing/2014/main" id="{63BE43D0-8DEE-4403-B0E3-051A36D5D0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24952" y="714612"/>
                      <a:ext cx="16838095" cy="6447619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9F34DA0E-745B-4D25-8EFC-E229D50E1B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62013" y="5575152"/>
                      <a:ext cx="16526903" cy="0"/>
                    </a:xfrm>
                    <a:prstGeom prst="line">
                      <a:avLst/>
                    </a:prstGeom>
                    <a:ln w="38100">
                      <a:solidFill>
                        <a:srgbClr val="FF0000"/>
                      </a:solidFill>
                      <a:prstDash val="dashDot"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86EDC-6E27-4EC9-A6A3-44FBD2FBE50D}"/>
                      </a:ext>
                    </a:extLst>
                  </p:cNvPr>
                  <p:cNvGrpSpPr/>
                  <p:nvPr/>
                </p:nvGrpSpPr>
                <p:grpSpPr>
                  <a:xfrm>
                    <a:off x="-145032" y="691646"/>
                    <a:ext cx="1007046" cy="6575694"/>
                    <a:chOff x="-145032" y="691646"/>
                    <a:chExt cx="1007046" cy="6575694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33713C29-BF85-452E-8741-3C7191BB26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20" y="4891076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2.5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CF4292FF-0F05-4670-8FE7-859DDBA915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2982864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5.0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C467A151-2FD3-4D59-BE9C-BBA9EF5073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1074652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7.5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2200A81B-D597-436B-9D35-F64F41C66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3929" y="691646"/>
                      <a:ext cx="7280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17.0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B088F703-D538-4D91-AB72-B61617F1FA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032" y="2490424"/>
                      <a:ext cx="584775" cy="1908209"/>
                    </a:xfrm>
                    <a:prstGeom prst="rect">
                      <a:avLst/>
                    </a:prstGeom>
                    <a:noFill/>
                  </p:spPr>
                  <p:txBody>
                    <a:bodyPr vert="vert270" wrap="square">
                      <a:spAutoFit/>
                    </a:bodyPr>
                    <a:lstStyle/>
                    <a:p>
                      <a:pPr algn="ctr"/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- log</a:t>
                      </a:r>
                      <a:r>
                        <a:rPr lang="en-US" altLang="zh-CN" sz="2600" i="1" spc="-5" baseline="-25000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 FDR</a:t>
                      </a:r>
                      <a:endParaRPr lang="zh-CN" altLang="en-US" sz="2600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2D715BED-6D79-4AE9-9850-5BDDE830E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6805675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0.0</a:t>
                      </a:r>
                      <a:endParaRPr lang="zh-CN" altLang="en-US" sz="2400" dirty="0"/>
                    </a:p>
                  </p:txBody>
                </p:sp>
              </p:grp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8AF6D98-BBF5-48FE-A79D-E8FFA5E54EEE}"/>
                    </a:ext>
                  </a:extLst>
                </p:cNvPr>
                <p:cNvSpPr txBox="1"/>
                <p:nvPr/>
              </p:nvSpPr>
              <p:spPr>
                <a:xfrm>
                  <a:off x="15511761" y="4811808"/>
                  <a:ext cx="2337506" cy="646331"/>
                </a:xfrm>
                <a:prstGeom prst="rect">
                  <a:avLst/>
                </a:prstGeom>
                <a:noFill/>
              </p:spPr>
              <p:txBody>
                <a:bodyPr vert="horz" wrap="square">
                  <a:spAutoFit/>
                </a:bodyPr>
                <a:lstStyle/>
                <a:p>
                  <a:pPr algn="ctr"/>
                  <a:r>
                    <a:rPr lang="en-US" altLang="zh-CN" sz="3600" spc="-5" dirty="0">
                      <a:solidFill>
                        <a:srgbClr val="E82546"/>
                      </a:solidFill>
                      <a:latin typeface="Bahnschrift Condensed" panose="020B0502040204020203" pitchFamily="34" charset="0"/>
                      <a:cs typeface="Arial"/>
                    </a:rPr>
                    <a:t>FDR &lt; 0.01</a:t>
                  </a:r>
                  <a:endParaRPr lang="zh-CN" altLang="en-US" sz="3600" dirty="0">
                    <a:solidFill>
                      <a:srgbClr val="E82546"/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84FC43-F8E5-4899-BD4C-28337E4B9BBE}"/>
                  </a:ext>
                </a:extLst>
              </p:cNvPr>
              <p:cNvSpPr txBox="1"/>
              <p:nvPr/>
            </p:nvSpPr>
            <p:spPr>
              <a:xfrm>
                <a:off x="1403140" y="7173112"/>
                <a:ext cx="16914054" cy="2974548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rambellii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irregularis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Moniliophthora perniciosa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Erysiphe pulchra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Sphaerulina musiva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Phytophthora capsici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Trichophyton mentagrophytes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kawachii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Pneumocystis murina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Debaryomyces hansenii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Trichoderma atroviride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Pseudocercospora 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Cordyceps sp. RAO−2017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clarus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Pichia kudriavzevii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Paracoccidioides brasiliensis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Albugo candida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Lipomyces starkeyi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Naumovozyma dairenensis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Phytopythium vexans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ochraceoroseus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fioriniae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Coniochaeta ligniaria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Leucoagaricus sp. SymC.cos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salicis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[Candida] arabinofermentans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Baudoinia panamericana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Hyaloscypha variabilis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Schizosaccharomyces pombe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Tuber magnatum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Thielaviopsis punctulata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Edhazardia aedis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Choanephora cucurbitarum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Elsinoe australis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Piromyces sp. E2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Mucor circinelloides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Amorphotheca resinae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Colletotrichum tofieldiae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Sporisorium reilianum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Periconia macrospinosa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Blastomyces gilchristii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Cyberlindnera fabianii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Rhizoctonia solani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Spizellomyces punctatus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eumusae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Blumeria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fijiensis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Aureobasidium namibiae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Calocera cornea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Polytolypa hystricis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Rhizopus delemar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Pythium aphanidermatum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Rozella allomycis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Batrachochytrium salamandrivorans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Rhizoclosmatium globosum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Cercospora zeina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steynii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Pezoloma ericae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Cordyceps fumosorosea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Pneumocystis carinii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Phialocephala subalpina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Moniliophthora roreri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Hanseniaspora valbyensis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Syncephalastrum racemosum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Histoplasma capsulatum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Tuber borchii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Phycomyces blakesleeanus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Saitoella complicata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Saccharomyces cerevisiae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udagawae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Candida maltosa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Rhodotorula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Rutstroemia sp. NJR−2017a WRK4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Tolypocladium paradoxum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8282629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5" y="18216645"/>
            <a:ext cx="8978649" cy="3632314"/>
            <a:chOff x="435215" y="18216645"/>
            <a:chExt cx="8978649" cy="2984243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216645"/>
              <a:ext cx="8529811" cy="2984243"/>
              <a:chOff x="884053" y="18216645"/>
              <a:chExt cx="8529811" cy="2984243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46749"/>
                <a:ext cx="8439970" cy="2654139"/>
                <a:chOff x="884053" y="18356572"/>
                <a:chExt cx="8439970" cy="2654139"/>
              </a:xfrm>
            </p:grpSpPr>
            <p:pic>
              <p:nvPicPr>
                <p:cNvPr id="65" name="Picture 64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59364" y="18356572"/>
                  <a:ext cx="7504615" cy="2491915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33156"/>
                  <a:ext cx="8439970" cy="2277555"/>
                  <a:chOff x="884053" y="18733156"/>
                  <a:chExt cx="8439970" cy="2277555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841" y="19015028"/>
                    <a:ext cx="3073182" cy="646331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0.5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1483036" y="18216645"/>
                <a:ext cx="7930828" cy="1951788"/>
                <a:chOff x="1483036" y="18216645"/>
                <a:chExt cx="7930828" cy="1951788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1483036" y="18216645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78B196E-5533-4CA2-8376-CFC9FAA85459}"/>
                    </a:ext>
                  </a:extLst>
                </p:cNvPr>
                <p:cNvSpPr txBox="1"/>
                <p:nvPr/>
              </p:nvSpPr>
              <p:spPr>
                <a:xfrm>
                  <a:off x="2123220" y="18638043"/>
                  <a:ext cx="2858556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Moniliophthora perniciosa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3870972" y="19384998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170F68D-8183-428F-BADF-DB712BC2557C}"/>
                    </a:ext>
                  </a:extLst>
                </p:cNvPr>
                <p:cNvSpPr txBox="1"/>
                <p:nvPr/>
              </p:nvSpPr>
              <p:spPr>
                <a:xfrm>
                  <a:off x="2566070" y="18951743"/>
                  <a:ext cx="3460913" cy="3757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Trichophyton mentagrophytes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707B86D-31E6-461E-A2AD-E1723AA05F1E}"/>
                    </a:ext>
                  </a:extLst>
                </p:cNvPr>
                <p:cNvSpPr txBox="1"/>
                <p:nvPr/>
              </p:nvSpPr>
              <p:spPr>
                <a:xfrm>
                  <a:off x="6339284" y="19805385"/>
                  <a:ext cx="3074580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ochraceoroseus</a:t>
                  </a: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D23AFE8-6F1F-49E9-BE0B-FC05DFFE8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3220" y="19001091"/>
                  <a:ext cx="252028" cy="896512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9686" y="18441434"/>
                  <a:ext cx="244830" cy="105315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8A46235-0ABF-40C5-8FAD-7C972A86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68666" y="19256672"/>
                  <a:ext cx="79714" cy="570133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  <a:endCxn id="78" idx="1"/>
                </p:cNvCxnSpPr>
                <p:nvPr/>
              </p:nvCxnSpPr>
              <p:spPr>
                <a:xfrm>
                  <a:off x="3450976" y="19449347"/>
                  <a:ext cx="419996" cy="11717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F7D59B5-6FB3-4520-AD4A-3FA5533B2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80103" y="19986909"/>
                  <a:ext cx="199601" cy="49596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211671" y="200455"/>
            <a:ext cx="12847195" cy="3757316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D37D1-1FAB-41FB-BD51-4E2DA88156CF}"/>
              </a:ext>
            </a:extLst>
          </p:cNvPr>
          <p:cNvGrpSpPr/>
          <p:nvPr/>
        </p:nvGrpSpPr>
        <p:grpSpPr>
          <a:xfrm>
            <a:off x="87758" y="22204114"/>
            <a:ext cx="17995578" cy="3608632"/>
            <a:chOff x="87758" y="22204114"/>
            <a:chExt cx="17995578" cy="36086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3471CF-43FA-45E0-B51A-F04A846FF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58" y="22212746"/>
              <a:ext cx="9373391" cy="36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05238F-34D0-4379-BA58-5D34CD3DF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09944" y="22204114"/>
              <a:ext cx="9373392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228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FCD454-DA32-43F0-B14D-6F32209436EF}"/>
              </a:ext>
            </a:extLst>
          </p:cNvPr>
          <p:cNvGrpSpPr/>
          <p:nvPr/>
        </p:nvGrpSpPr>
        <p:grpSpPr>
          <a:xfrm>
            <a:off x="431032" y="282564"/>
            <a:ext cx="17457937" cy="8315292"/>
            <a:chOff x="143000" y="282564"/>
            <a:chExt cx="17457937" cy="83152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4EB653-97DA-491D-9223-905B94758CD7}"/>
                </a:ext>
              </a:extLst>
            </p:cNvPr>
            <p:cNvGrpSpPr/>
            <p:nvPr/>
          </p:nvGrpSpPr>
          <p:grpSpPr>
            <a:xfrm>
              <a:off x="143000" y="1082011"/>
              <a:ext cx="17457937" cy="7515845"/>
              <a:chOff x="-530787" y="842684"/>
              <a:chExt cx="17457937" cy="75158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A0BBFDD-E387-4D45-9B94-6C0B5EB3C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14702" y="846081"/>
                <a:ext cx="7512448" cy="751244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ED422FA-7C3B-4093-A71D-55529319C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530787" y="842684"/>
                <a:ext cx="7479041" cy="74974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3C87B-F2C6-47C8-B7AC-4BD9121DA6D2}"/>
                </a:ext>
              </a:extLst>
            </p:cNvPr>
            <p:cNvGrpSpPr/>
            <p:nvPr/>
          </p:nvGrpSpPr>
          <p:grpSpPr>
            <a:xfrm>
              <a:off x="7415808" y="282564"/>
              <a:ext cx="2664298" cy="829619"/>
              <a:chOff x="7415808" y="232332"/>
              <a:chExt cx="2664298" cy="829619"/>
            </a:xfrm>
          </p:grpSpPr>
          <p:pic>
            <p:nvPicPr>
              <p:cNvPr id="9" name="Picture 8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E0247015-5D6C-4E2D-9359-36DC9FF01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8517921" y="-500233"/>
                <a:ext cx="638095" cy="248627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92F167-2DDA-4BE4-997C-F6DBD5249344}"/>
                  </a:ext>
                </a:extLst>
              </p:cNvPr>
              <p:cNvSpPr txBox="1"/>
              <p:nvPr/>
            </p:nvSpPr>
            <p:spPr>
              <a:xfrm>
                <a:off x="7415808" y="237268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-0.2</a:t>
                </a:r>
                <a:endParaRPr lang="zh-CN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031D75-5452-4269-9288-76C4C90509B4}"/>
                  </a:ext>
                </a:extLst>
              </p:cNvPr>
              <p:cNvSpPr txBox="1"/>
              <p:nvPr/>
            </p:nvSpPr>
            <p:spPr>
              <a:xfrm>
                <a:off x="8207896" y="2323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C801D5-7914-4100-BA6B-692728480959}"/>
                  </a:ext>
                </a:extLst>
              </p:cNvPr>
              <p:cNvSpPr txBox="1"/>
              <p:nvPr/>
            </p:nvSpPr>
            <p:spPr>
              <a:xfrm>
                <a:off x="8772394" y="232332"/>
                <a:ext cx="479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0.2</a:t>
                </a:r>
                <a:endParaRPr lang="zh-CN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B4B553-00EA-44D0-9F3E-B817BA9BAFFE}"/>
                  </a:ext>
                </a:extLst>
              </p:cNvPr>
              <p:cNvSpPr txBox="1"/>
              <p:nvPr/>
            </p:nvSpPr>
            <p:spPr>
              <a:xfrm>
                <a:off x="9426249" y="239190"/>
                <a:ext cx="4796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0.4</a:t>
                </a:r>
                <a:endParaRPr lang="zh-CN" altLang="en-US" dirty="0"/>
              </a:p>
            </p:txBody>
          </p:sp>
        </p:grp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6E39507-6C58-46B1-86A4-CEC7BBC6E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191095"/>
              </p:ext>
            </p:extLst>
          </p:nvPr>
        </p:nvGraphicFramePr>
        <p:xfrm>
          <a:off x="7919864" y="1159049"/>
          <a:ext cx="2412268" cy="7512447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8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80488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88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7919864" y="1159049"/>
          <a:ext cx="2412268" cy="7512447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8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80488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233289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C6F65673-0A4B-4233-BFD5-FCF04D2D048C}"/>
              </a:ext>
            </a:extLst>
          </p:cNvPr>
          <p:cNvGrpSpPr/>
          <p:nvPr/>
        </p:nvGrpSpPr>
        <p:grpSpPr>
          <a:xfrm>
            <a:off x="426650" y="232332"/>
            <a:ext cx="17466322" cy="8367156"/>
            <a:chOff x="426650" y="232332"/>
            <a:chExt cx="17466322" cy="836715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2F8FD5-18C2-4E0A-B09C-9342BC9675BD}"/>
                </a:ext>
              </a:extLst>
            </p:cNvPr>
            <p:cNvGrpSpPr/>
            <p:nvPr/>
          </p:nvGrpSpPr>
          <p:grpSpPr>
            <a:xfrm>
              <a:off x="426650" y="232332"/>
              <a:ext cx="17466322" cy="8367156"/>
              <a:chOff x="143000" y="232332"/>
              <a:chExt cx="17466322" cy="836715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64EB653-97DA-491D-9223-905B94758CD7}"/>
                  </a:ext>
                </a:extLst>
              </p:cNvPr>
              <p:cNvGrpSpPr/>
              <p:nvPr/>
            </p:nvGrpSpPr>
            <p:grpSpPr>
              <a:xfrm>
                <a:off x="143000" y="1061951"/>
                <a:ext cx="17466322" cy="7537537"/>
                <a:chOff x="-530787" y="822624"/>
                <a:chExt cx="17466322" cy="7537537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A0BBFDD-E387-4D45-9B94-6C0B5EB3C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406317" y="846081"/>
                  <a:ext cx="7529218" cy="7512448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ED422FA-7C3B-4093-A71D-55529319C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530787" y="822624"/>
                  <a:ext cx="7479041" cy="7537537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B4F963D-522F-48E3-AA5B-8DFD208768C3}"/>
                  </a:ext>
                </a:extLst>
              </p:cNvPr>
              <p:cNvGrpSpPr/>
              <p:nvPr/>
            </p:nvGrpSpPr>
            <p:grpSpPr>
              <a:xfrm>
                <a:off x="7415808" y="232332"/>
                <a:ext cx="2664298" cy="829619"/>
                <a:chOff x="7415808" y="232332"/>
                <a:chExt cx="2664298" cy="829619"/>
              </a:xfrm>
            </p:grpSpPr>
            <p:pic>
              <p:nvPicPr>
                <p:cNvPr id="17" name="Picture 16" descr="A picture containing background pattern&#10;&#10;Description automatically generated">
                  <a:extLst>
                    <a:ext uri="{FF2B5EF4-FFF2-40B4-BE49-F238E27FC236}">
                      <a16:creationId xmlns:a16="http://schemas.microsoft.com/office/drawing/2014/main" id="{4FFCF4A7-DB10-4832-9074-5C2242B3D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5400000">
                  <a:off x="8517921" y="-500233"/>
                  <a:ext cx="638095" cy="2486274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03BF463-8958-4A0A-BD9C-9E893846A91C}"/>
                    </a:ext>
                  </a:extLst>
                </p:cNvPr>
                <p:cNvSpPr txBox="1"/>
                <p:nvPr/>
              </p:nvSpPr>
              <p:spPr>
                <a:xfrm>
                  <a:off x="7415808" y="237268"/>
                  <a:ext cx="5469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-0.2</a:t>
                  </a:r>
                  <a:endParaRPr lang="zh-CN" alt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9BB771-E485-4705-8A0D-D900688BB1EB}"/>
                    </a:ext>
                  </a:extLst>
                </p:cNvPr>
                <p:cNvSpPr txBox="1"/>
                <p:nvPr/>
              </p:nvSpPr>
              <p:spPr>
                <a:xfrm>
                  <a:off x="8207896" y="232332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A09CCDC-E8AB-4473-9066-275FA14A8156}"/>
                    </a:ext>
                  </a:extLst>
                </p:cNvPr>
                <p:cNvSpPr txBox="1"/>
                <p:nvPr/>
              </p:nvSpPr>
              <p:spPr>
                <a:xfrm>
                  <a:off x="8772394" y="232332"/>
                  <a:ext cx="4796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0.2</a:t>
                  </a:r>
                  <a:endParaRPr lang="zh-CN" alt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A47820-A532-48DA-BC6E-769F703B4C4B}"/>
                    </a:ext>
                  </a:extLst>
                </p:cNvPr>
                <p:cNvSpPr txBox="1"/>
                <p:nvPr/>
              </p:nvSpPr>
              <p:spPr>
                <a:xfrm>
                  <a:off x="9426249" y="239190"/>
                  <a:ext cx="479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0.4</a:t>
                  </a:r>
                  <a:endParaRPr lang="zh-CN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E26C7-74E7-47EE-9824-B7F684D02C6B}"/>
                </a:ext>
              </a:extLst>
            </p:cNvPr>
            <p:cNvSpPr txBox="1"/>
            <p:nvPr/>
          </p:nvSpPr>
          <p:spPr>
            <a:xfrm>
              <a:off x="1357548" y="316134"/>
              <a:ext cx="5617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57868C"/>
                  </a:solidFill>
                  <a:latin typeface="Bahnschrift Condensed" panose="020B0502040204020203" pitchFamily="34" charset="0"/>
                </a:rPr>
                <a:t>Eukaryota Interaction in Healthy control</a:t>
              </a:r>
              <a:endParaRPr lang="zh-CN" altLang="en-US" sz="3200" dirty="0">
                <a:solidFill>
                  <a:srgbClr val="57868C"/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A8E6A4-30B5-49D3-9B49-CBBB6BBC61AD}"/>
                </a:ext>
              </a:extLst>
            </p:cNvPr>
            <p:cNvSpPr txBox="1"/>
            <p:nvPr/>
          </p:nvSpPr>
          <p:spPr>
            <a:xfrm>
              <a:off x="11663585" y="316134"/>
              <a:ext cx="4929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C00000"/>
                  </a:solidFill>
                  <a:latin typeface="Bahnschrift Condensed" panose="020B0502040204020203" pitchFamily="34" charset="0"/>
                </a:rPr>
                <a:t>Eukaryota Interaction in CRC group</a:t>
              </a:r>
              <a:endParaRPr lang="zh-CN" altLang="en-US" sz="3200" dirty="0">
                <a:solidFill>
                  <a:srgbClr val="C00000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C087DA-4CF9-4A87-BDDB-67E2BBF32C0A}"/>
              </a:ext>
            </a:extLst>
          </p:cNvPr>
          <p:cNvGrpSpPr/>
          <p:nvPr/>
        </p:nvGrpSpPr>
        <p:grpSpPr>
          <a:xfrm>
            <a:off x="190506" y="9427580"/>
            <a:ext cx="7497356" cy="7247739"/>
            <a:chOff x="-204863" y="9031218"/>
            <a:chExt cx="8124727" cy="8003823"/>
          </a:xfrm>
        </p:grpSpPr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D79F3D4C-22A0-4C1D-8DCA-A8DAD375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245" y="9031218"/>
              <a:ext cx="7447619" cy="741904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BB62A2-5032-44FB-BFB0-D4AD4836CCFD}"/>
                </a:ext>
              </a:extLst>
            </p:cNvPr>
            <p:cNvSpPr txBox="1"/>
            <p:nvPr/>
          </p:nvSpPr>
          <p:spPr>
            <a:xfrm>
              <a:off x="2627276" y="1645026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Log2(Fold change)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53DB25-EFE9-4E8B-8BDD-BF08C992C400}"/>
                </a:ext>
              </a:extLst>
            </p:cNvPr>
            <p:cNvSpPr txBox="1"/>
            <p:nvPr/>
          </p:nvSpPr>
          <p:spPr>
            <a:xfrm>
              <a:off x="-204863" y="11407800"/>
              <a:ext cx="677108" cy="220348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-log10(Q-value)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</p:grpSp>
      <p:pic>
        <p:nvPicPr>
          <p:cNvPr id="42" name="Picture 41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889883F-D608-48DA-A9C8-2FFE4BB8C8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51"/>
          <a:stretch/>
        </p:blipFill>
        <p:spPr>
          <a:xfrm>
            <a:off x="20999" y="17219072"/>
            <a:ext cx="8225404" cy="43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5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7842642" y="3580101"/>
          <a:ext cx="2633506" cy="7323643"/>
        </p:xfrm>
        <a:graphic>
          <a:graphicData uri="http://schemas.openxmlformats.org/drawingml/2006/table">
            <a:tbl>
              <a:tblPr/>
              <a:tblGrid>
                <a:gridCol w="2633506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8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73437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22742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8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C6F65673-0A4B-4233-BFD5-FCF04D2D048C}"/>
              </a:ext>
            </a:extLst>
          </p:cNvPr>
          <p:cNvGrpSpPr/>
          <p:nvPr/>
        </p:nvGrpSpPr>
        <p:grpSpPr>
          <a:xfrm>
            <a:off x="423435" y="778795"/>
            <a:ext cx="17457937" cy="10232961"/>
            <a:chOff x="426650" y="-1311069"/>
            <a:chExt cx="17457937" cy="102329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2F8FD5-18C2-4E0A-B09C-9342BC9675BD}"/>
                </a:ext>
              </a:extLst>
            </p:cNvPr>
            <p:cNvGrpSpPr/>
            <p:nvPr/>
          </p:nvGrpSpPr>
          <p:grpSpPr>
            <a:xfrm>
              <a:off x="426650" y="-1311069"/>
              <a:ext cx="17457937" cy="10232961"/>
              <a:chOff x="143000" y="-1311069"/>
              <a:chExt cx="17457937" cy="1023296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64EB653-97DA-491D-9223-905B94758CD7}"/>
                  </a:ext>
                </a:extLst>
              </p:cNvPr>
              <p:cNvGrpSpPr/>
              <p:nvPr/>
            </p:nvGrpSpPr>
            <p:grpSpPr>
              <a:xfrm>
                <a:off x="143000" y="1409444"/>
                <a:ext cx="17457937" cy="7512448"/>
                <a:chOff x="-530787" y="1170117"/>
                <a:chExt cx="17457937" cy="7512448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A0BBFDD-E387-4D45-9B94-6C0B5EB3C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414702" y="1170117"/>
                  <a:ext cx="7512448" cy="7512448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ED422FA-7C3B-4093-A71D-55529319C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530787" y="1175908"/>
                  <a:ext cx="7479041" cy="7479041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B4F963D-522F-48E3-AA5B-8DFD208768C3}"/>
                  </a:ext>
                </a:extLst>
              </p:cNvPr>
              <p:cNvGrpSpPr/>
              <p:nvPr/>
            </p:nvGrpSpPr>
            <p:grpSpPr>
              <a:xfrm>
                <a:off x="7892402" y="-1311069"/>
                <a:ext cx="1973115" cy="746668"/>
                <a:chOff x="7892402" y="-1311069"/>
                <a:chExt cx="1973115" cy="746668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FFCF4A7-DB10-4832-9074-5C2242B3D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892402" y="-1018391"/>
                  <a:ext cx="1973115" cy="453990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9BB771-E485-4705-8A0D-D900688BB1EB}"/>
                    </a:ext>
                  </a:extLst>
                </p:cNvPr>
                <p:cNvSpPr txBox="1"/>
                <p:nvPr/>
              </p:nvSpPr>
              <p:spPr>
                <a:xfrm>
                  <a:off x="8042017" y="-1311069"/>
                  <a:ext cx="6055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0.00</a:t>
                  </a:r>
                  <a:endParaRPr lang="zh-CN" alt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A09CCDC-E8AB-4473-9066-275FA14A8156}"/>
                    </a:ext>
                  </a:extLst>
                </p:cNvPr>
                <p:cNvSpPr txBox="1"/>
                <p:nvPr/>
              </p:nvSpPr>
              <p:spPr>
                <a:xfrm>
                  <a:off x="8584851" y="-1311069"/>
                  <a:ext cx="5934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0.25</a:t>
                  </a:r>
                  <a:endParaRPr lang="zh-CN" alt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EA47820-A532-48DA-BC6E-769F703B4C4B}"/>
                    </a:ext>
                  </a:extLst>
                </p:cNvPr>
                <p:cNvSpPr txBox="1"/>
                <p:nvPr/>
              </p:nvSpPr>
              <p:spPr>
                <a:xfrm>
                  <a:off x="9103832" y="-1311069"/>
                  <a:ext cx="5934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0.50</a:t>
                  </a:r>
                  <a:endParaRPr lang="zh-CN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E26C7-74E7-47EE-9824-B7F684D02C6B}"/>
                </a:ext>
              </a:extLst>
            </p:cNvPr>
            <p:cNvSpPr txBox="1"/>
            <p:nvPr/>
          </p:nvSpPr>
          <p:spPr>
            <a:xfrm>
              <a:off x="1357548" y="-1291450"/>
              <a:ext cx="5617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57868C"/>
                  </a:solidFill>
                  <a:latin typeface="Bahnschrift Condensed" panose="020B0502040204020203" pitchFamily="34" charset="0"/>
                </a:rPr>
                <a:t>Eukaryota Interaction in Healthy control</a:t>
              </a:r>
              <a:endParaRPr lang="zh-CN" altLang="en-US" sz="3200" dirty="0">
                <a:solidFill>
                  <a:srgbClr val="57868C"/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A8E6A4-30B5-49D3-9B49-CBBB6BBC61AD}"/>
                </a:ext>
              </a:extLst>
            </p:cNvPr>
            <p:cNvSpPr txBox="1"/>
            <p:nvPr/>
          </p:nvSpPr>
          <p:spPr>
            <a:xfrm>
              <a:off x="11663585" y="-1291450"/>
              <a:ext cx="4929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C00000"/>
                  </a:solidFill>
                  <a:latin typeface="Bahnschrift Condensed" panose="020B0502040204020203" pitchFamily="34" charset="0"/>
                </a:rPr>
                <a:t>Eukaryota Interaction in CRC group</a:t>
              </a:r>
              <a:endParaRPr lang="zh-CN" altLang="en-US" sz="3200" dirty="0">
                <a:solidFill>
                  <a:srgbClr val="C00000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C087DA-4CF9-4A87-BDDB-67E2BBF32C0A}"/>
              </a:ext>
            </a:extLst>
          </p:cNvPr>
          <p:cNvGrpSpPr/>
          <p:nvPr/>
        </p:nvGrpSpPr>
        <p:grpSpPr>
          <a:xfrm>
            <a:off x="187291" y="14236294"/>
            <a:ext cx="7497356" cy="7247739"/>
            <a:chOff x="-204863" y="9031218"/>
            <a:chExt cx="8124727" cy="8003823"/>
          </a:xfrm>
        </p:grpSpPr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D79F3D4C-22A0-4C1D-8DCA-A8DAD375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245" y="9031218"/>
              <a:ext cx="7447619" cy="741904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BB62A2-5032-44FB-BFB0-D4AD4836CCFD}"/>
                </a:ext>
              </a:extLst>
            </p:cNvPr>
            <p:cNvSpPr txBox="1"/>
            <p:nvPr/>
          </p:nvSpPr>
          <p:spPr>
            <a:xfrm>
              <a:off x="2627276" y="1645026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Log2(Fold change)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53DB25-EFE9-4E8B-8BDD-BF08C992C400}"/>
                </a:ext>
              </a:extLst>
            </p:cNvPr>
            <p:cNvSpPr txBox="1"/>
            <p:nvPr/>
          </p:nvSpPr>
          <p:spPr>
            <a:xfrm>
              <a:off x="-204863" y="11407800"/>
              <a:ext cx="677108" cy="220348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-log10(Q-value)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</p:grpSp>
      <p:pic>
        <p:nvPicPr>
          <p:cNvPr id="42" name="Picture 41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889883F-D608-48DA-A9C8-2FFE4BB8C8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51"/>
          <a:stretch/>
        </p:blipFill>
        <p:spPr>
          <a:xfrm>
            <a:off x="17784" y="22027786"/>
            <a:ext cx="8225404" cy="4357678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4475203-0B78-4E9E-B463-6B863EE52E6B}"/>
              </a:ext>
            </a:extLst>
          </p:cNvPr>
          <p:cNvGraphicFramePr>
            <a:graphicFrameLocks noGrp="1"/>
          </p:cNvGraphicFramePr>
          <p:nvPr/>
        </p:nvGraphicFramePr>
        <p:xfrm>
          <a:off x="503040" y="1007095"/>
          <a:ext cx="7345481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51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36951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10476148" y="987871"/>
          <a:ext cx="734547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4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2954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18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20E26C7-74E7-47EE-9824-B7F684D02C6B}"/>
              </a:ext>
            </a:extLst>
          </p:cNvPr>
          <p:cNvSpPr txBox="1"/>
          <p:nvPr/>
        </p:nvSpPr>
        <p:spPr>
          <a:xfrm>
            <a:off x="6650096" y="10388107"/>
            <a:ext cx="5617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7868C"/>
                </a:solidFill>
                <a:latin typeface="Bahnschrift Condensed" panose="020B0502040204020203" pitchFamily="34" charset="0"/>
              </a:rPr>
              <a:t>Eukaryota Interaction in Healthy control</a:t>
            </a:r>
            <a:endParaRPr lang="zh-CN" altLang="en-US" sz="3200" dirty="0">
              <a:solidFill>
                <a:srgbClr val="57868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8E6A4-30B5-49D3-9B49-CBBB6BBC61AD}"/>
              </a:ext>
            </a:extLst>
          </p:cNvPr>
          <p:cNvSpPr txBox="1"/>
          <p:nvPr/>
        </p:nvSpPr>
        <p:spPr>
          <a:xfrm>
            <a:off x="6787653" y="108791"/>
            <a:ext cx="4929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Eukaryota Interaction in CRC group</a:t>
            </a:r>
            <a:endParaRPr lang="zh-CN" alt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C087DA-4CF9-4A87-BDDB-67E2BBF32C0A}"/>
              </a:ext>
            </a:extLst>
          </p:cNvPr>
          <p:cNvGrpSpPr/>
          <p:nvPr/>
        </p:nvGrpSpPr>
        <p:grpSpPr>
          <a:xfrm>
            <a:off x="8940020" y="19082309"/>
            <a:ext cx="7497356" cy="7247739"/>
            <a:chOff x="-204863" y="9031218"/>
            <a:chExt cx="8124727" cy="8003823"/>
          </a:xfrm>
        </p:grpSpPr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D79F3D4C-22A0-4C1D-8DCA-A8DAD375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245" y="9031218"/>
              <a:ext cx="7447619" cy="741904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BB62A2-5032-44FB-BFB0-D4AD4836CCFD}"/>
                </a:ext>
              </a:extLst>
            </p:cNvPr>
            <p:cNvSpPr txBox="1"/>
            <p:nvPr/>
          </p:nvSpPr>
          <p:spPr>
            <a:xfrm>
              <a:off x="2627276" y="1645026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Log2(Fold change)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53DB25-EFE9-4E8B-8BDD-BF08C992C400}"/>
                </a:ext>
              </a:extLst>
            </p:cNvPr>
            <p:cNvSpPr txBox="1"/>
            <p:nvPr/>
          </p:nvSpPr>
          <p:spPr>
            <a:xfrm>
              <a:off x="-204863" y="11407800"/>
              <a:ext cx="677108" cy="220348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altLang="zh-CN" sz="3200" dirty="0">
                  <a:latin typeface="Bahnschrift Condensed" panose="020B0502040204020203" pitchFamily="34" charset="0"/>
                </a:rPr>
                <a:t>-log10(Q-value)</a:t>
              </a:r>
              <a:endParaRPr lang="zh-CN" altLang="en-US" sz="3200" dirty="0">
                <a:latin typeface="Bahnschrift Condensed" panose="020B0502040204020203" pitchFamily="34" charset="0"/>
              </a:endParaRPr>
            </a:p>
          </p:txBody>
        </p:sp>
      </p:grpSp>
      <p:pic>
        <p:nvPicPr>
          <p:cNvPr id="42" name="Picture 41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889883F-D608-48DA-A9C8-2FFE4BB8C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1"/>
          <a:stretch/>
        </p:blipFill>
        <p:spPr>
          <a:xfrm>
            <a:off x="17784" y="22027786"/>
            <a:ext cx="8225404" cy="435767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8F72639-B582-4A72-8E50-99320F3D1322}"/>
              </a:ext>
            </a:extLst>
          </p:cNvPr>
          <p:cNvGrpSpPr/>
          <p:nvPr/>
        </p:nvGrpSpPr>
        <p:grpSpPr>
          <a:xfrm>
            <a:off x="2483260" y="778795"/>
            <a:ext cx="15254096" cy="9371448"/>
            <a:chOff x="2483260" y="778795"/>
            <a:chExt cx="15254096" cy="93714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B4F963D-522F-48E3-AA5B-8DFD208768C3}"/>
                </a:ext>
              </a:extLst>
            </p:cNvPr>
            <p:cNvGrpSpPr/>
            <p:nvPr/>
          </p:nvGrpSpPr>
          <p:grpSpPr>
            <a:xfrm>
              <a:off x="8172837" y="778795"/>
              <a:ext cx="1973115" cy="746668"/>
              <a:chOff x="7892402" y="-1311069"/>
              <a:chExt cx="1973115" cy="74666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FFCF4A7-DB10-4832-9074-5C2242B3D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92402" y="-1018391"/>
                <a:ext cx="1973115" cy="45399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9BB771-E485-4705-8A0D-D900688BB1EB}"/>
                  </a:ext>
                </a:extLst>
              </p:cNvPr>
              <p:cNvSpPr txBox="1"/>
              <p:nvPr/>
            </p:nvSpPr>
            <p:spPr>
              <a:xfrm>
                <a:off x="8042017" y="-1311069"/>
                <a:ext cx="605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0.00</a:t>
                </a:r>
                <a:endParaRPr lang="zh-CN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09CCDC-E8AB-4473-9066-275FA14A8156}"/>
                  </a:ext>
                </a:extLst>
              </p:cNvPr>
              <p:cNvSpPr txBox="1"/>
              <p:nvPr/>
            </p:nvSpPr>
            <p:spPr>
              <a:xfrm>
                <a:off x="8584851" y="-1311069"/>
                <a:ext cx="593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0.25</a:t>
                </a:r>
                <a:endParaRPr lang="zh-CN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A47820-A532-48DA-BC6E-769F703B4C4B}"/>
                  </a:ext>
                </a:extLst>
              </p:cNvPr>
              <p:cNvSpPr txBox="1"/>
              <p:nvPr/>
            </p:nvSpPr>
            <p:spPr>
              <a:xfrm>
                <a:off x="9103832" y="-1311069"/>
                <a:ext cx="593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0.50</a:t>
                </a:r>
                <a:endParaRPr lang="zh-CN" alt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48033DE-2649-4E48-A637-B107A65BAC01}"/>
                </a:ext>
              </a:extLst>
            </p:cNvPr>
            <p:cNvGrpSpPr/>
            <p:nvPr/>
          </p:nvGrpSpPr>
          <p:grpSpPr>
            <a:xfrm>
              <a:off x="2483260" y="3709821"/>
              <a:ext cx="15254096" cy="6440422"/>
              <a:chOff x="-440937" y="3499308"/>
              <a:chExt cx="18322309" cy="77358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A0BBFDD-E387-4D45-9B94-6C0B5EB3C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368924" y="3499308"/>
                <a:ext cx="7512448" cy="751244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3F5BADE-6D4A-4BFE-A2CF-D7FF60B55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40937" y="3499308"/>
                <a:ext cx="10857333" cy="7735850"/>
              </a:xfrm>
              <a:prstGeom prst="rect">
                <a:avLst/>
              </a:prstGeom>
            </p:spPr>
          </p:pic>
        </p:grp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467036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70992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11592272" y="1187115"/>
          <a:ext cx="6170176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8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2568769" y="1187115"/>
          <a:ext cx="886939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76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HSISS3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FDAARGOS 192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Alistipes sp. 3BBH6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I−G2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JS71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A12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I−P16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Blautia sp. SC05B48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Longibaculum sp. KGMB06250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00F203CC-BDFB-4ED8-AA88-1F1C3D313DC2}"/>
              </a:ext>
            </a:extLst>
          </p:cNvPr>
          <p:cNvGrpSpPr/>
          <p:nvPr/>
        </p:nvGrpSpPr>
        <p:grpSpPr>
          <a:xfrm>
            <a:off x="2482651" y="11227780"/>
            <a:ext cx="15247034" cy="6440422"/>
            <a:chOff x="-432455" y="3499308"/>
            <a:chExt cx="18313827" cy="773585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54F879-827C-444A-A679-4B82DAAF3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68924" y="3499308"/>
              <a:ext cx="7512448" cy="751244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2AA07EA-8684-4E1C-B4C7-71334B26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32455" y="3499308"/>
              <a:ext cx="10840368" cy="7735850"/>
            </a:xfrm>
            <a:prstGeom prst="rect">
              <a:avLst/>
            </a:prstGeom>
          </p:spPr>
        </p:pic>
      </p:grp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/>
        </p:nvGraphicFramePr>
        <p:xfrm>
          <a:off x="63321" y="11296359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49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DAD3E82B-1D39-4336-B718-1D0EDB7C08E7}"/>
              </a:ext>
            </a:extLst>
          </p:cNvPr>
          <p:cNvGrpSpPr/>
          <p:nvPr/>
        </p:nvGrpSpPr>
        <p:grpSpPr>
          <a:xfrm>
            <a:off x="2474651" y="3702944"/>
            <a:ext cx="15272127" cy="6440421"/>
            <a:chOff x="2490321" y="11227780"/>
            <a:chExt cx="15272127" cy="644042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DA0D260-173F-4376-8B63-1B785E1D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08018" y="11227780"/>
              <a:ext cx="6254430" cy="625443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FC41114-0C4C-4A47-9370-6FE02AF8A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90321" y="11227780"/>
              <a:ext cx="9025064" cy="644042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20E26C7-74E7-47EE-9824-B7F684D02C6B}"/>
              </a:ext>
            </a:extLst>
          </p:cNvPr>
          <p:cNvSpPr txBox="1"/>
          <p:nvPr/>
        </p:nvSpPr>
        <p:spPr>
          <a:xfrm>
            <a:off x="6650096" y="10388107"/>
            <a:ext cx="5617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7868C"/>
                </a:solidFill>
                <a:latin typeface="Bahnschrift Condensed" panose="020B0502040204020203" pitchFamily="34" charset="0"/>
              </a:rPr>
              <a:t>Eukaryota Interaction in Healthy control</a:t>
            </a:r>
            <a:endParaRPr lang="zh-CN" altLang="en-US" sz="3200" dirty="0">
              <a:solidFill>
                <a:srgbClr val="57868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8E6A4-30B5-49D3-9B49-CBBB6BBC61AD}"/>
              </a:ext>
            </a:extLst>
          </p:cNvPr>
          <p:cNvSpPr txBox="1"/>
          <p:nvPr/>
        </p:nvSpPr>
        <p:spPr>
          <a:xfrm>
            <a:off x="6787653" y="108791"/>
            <a:ext cx="4929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Eukaryota Interaction in CRC group</a:t>
            </a:r>
            <a:endParaRPr lang="zh-CN" alt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467036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pSp>
        <p:nvGrpSpPr>
          <p:cNvPr id="62" name="Group 61">
            <a:extLst>
              <a:ext uri="{FF2B5EF4-FFF2-40B4-BE49-F238E27FC236}">
                <a16:creationId xmlns:a16="http://schemas.microsoft.com/office/drawing/2014/main" id="{6E60DA90-5AA3-4274-A7AC-D6774105845C}"/>
              </a:ext>
            </a:extLst>
          </p:cNvPr>
          <p:cNvGrpSpPr/>
          <p:nvPr/>
        </p:nvGrpSpPr>
        <p:grpSpPr>
          <a:xfrm>
            <a:off x="2490321" y="11227780"/>
            <a:ext cx="15272127" cy="6440422"/>
            <a:chOff x="2490321" y="11227780"/>
            <a:chExt cx="15272127" cy="6440422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54F879-827C-444A-A679-4B82DAAF3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08018" y="11227780"/>
              <a:ext cx="6254430" cy="625443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2AA07EA-8684-4E1C-B4C7-71334B26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90321" y="11227780"/>
              <a:ext cx="9025064" cy="6440422"/>
            </a:xfrm>
            <a:prstGeom prst="rect">
              <a:avLst/>
            </a:prstGeom>
          </p:spPr>
        </p:pic>
      </p:grp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/>
        </p:nvGraphicFramePr>
        <p:xfrm>
          <a:off x="63321" y="11296359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3BFDA508-3F81-44BC-A837-7D0F3F30910B}"/>
              </a:ext>
            </a:extLst>
          </p:cNvPr>
          <p:cNvGrpSpPr/>
          <p:nvPr/>
        </p:nvGrpSpPr>
        <p:grpSpPr>
          <a:xfrm>
            <a:off x="7801128" y="778795"/>
            <a:ext cx="2686514" cy="746668"/>
            <a:chOff x="7801128" y="778795"/>
            <a:chExt cx="2686514" cy="7466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FFCF4A7-DB10-4832-9074-5C2242B3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72837" y="1071473"/>
              <a:ext cx="1973115" cy="4539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9BB771-E485-4705-8A0D-D900688BB1EB}"/>
                </a:ext>
              </a:extLst>
            </p:cNvPr>
            <p:cNvSpPr txBox="1"/>
            <p:nvPr/>
          </p:nvSpPr>
          <p:spPr>
            <a:xfrm>
              <a:off x="8322452" y="778795"/>
              <a:ext cx="605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0.00</a:t>
              </a:r>
              <a:endParaRPr lang="zh-CN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09CCDC-E8AB-4473-9066-275FA14A8156}"/>
                </a:ext>
              </a:extLst>
            </p:cNvPr>
            <p:cNvSpPr txBox="1"/>
            <p:nvPr/>
          </p:nvSpPr>
          <p:spPr>
            <a:xfrm>
              <a:off x="8865286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0.25</a:t>
              </a:r>
              <a:endParaRPr lang="zh-CN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47820-A532-48DA-BC6E-769F703B4C4B}"/>
                </a:ext>
              </a:extLst>
            </p:cNvPr>
            <p:cNvSpPr txBox="1"/>
            <p:nvPr/>
          </p:nvSpPr>
          <p:spPr>
            <a:xfrm>
              <a:off x="9384267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0.50</a:t>
              </a:r>
              <a:endParaRPr lang="zh-CN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53AC88-769A-45C8-976C-367FD2CE440B}"/>
                </a:ext>
              </a:extLst>
            </p:cNvPr>
            <p:cNvSpPr txBox="1"/>
            <p:nvPr/>
          </p:nvSpPr>
          <p:spPr>
            <a:xfrm>
              <a:off x="9894210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0.70</a:t>
              </a:r>
              <a:endParaRPr lang="zh-CN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AC57F2-1D3E-4C2F-9AF0-4AAD3AE9DA7F}"/>
                </a:ext>
              </a:extLst>
            </p:cNvPr>
            <p:cNvSpPr txBox="1"/>
            <p:nvPr/>
          </p:nvSpPr>
          <p:spPr>
            <a:xfrm>
              <a:off x="7801128" y="778795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-0.20</a:t>
              </a:r>
              <a:endParaRPr lang="zh-CN" altLang="en-US" dirty="0"/>
            </a:p>
          </p:txBody>
        </p:sp>
      </p:grpSp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11592272" y="1187115"/>
          <a:ext cx="6170176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8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2568769" y="1187115"/>
          <a:ext cx="886939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76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HSISS3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FDAARGOS 192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Alistipes sp. 3BBH6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I−G2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JS71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A12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I−P16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Blautia sp. SC05B48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Longibaculum sp. KGMB06250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70992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pic>
        <p:nvPicPr>
          <p:cNvPr id="79" name="Picture 78" descr="A picture containing chart&#10;&#10;Description automatically generated">
            <a:extLst>
              <a:ext uri="{FF2B5EF4-FFF2-40B4-BE49-F238E27FC236}">
                <a16:creationId xmlns:a16="http://schemas.microsoft.com/office/drawing/2014/main" id="{31B0F3FE-4AB2-40B0-806E-62582224B8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1" r="38393"/>
          <a:stretch/>
        </p:blipFill>
        <p:spPr>
          <a:xfrm>
            <a:off x="12429233" y="5263456"/>
            <a:ext cx="5976664" cy="5400000"/>
          </a:xfrm>
          <a:prstGeom prst="rect">
            <a:avLst/>
          </a:prstGeom>
        </p:spPr>
      </p:pic>
      <p:pic>
        <p:nvPicPr>
          <p:cNvPr id="85" name="Picture 84" descr="Diagram&#10;&#10;Description automatically generated">
            <a:extLst>
              <a:ext uri="{FF2B5EF4-FFF2-40B4-BE49-F238E27FC236}">
                <a16:creationId xmlns:a16="http://schemas.microsoft.com/office/drawing/2014/main" id="{9168EEBF-FE8D-4F92-865D-0F505A6C6B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r="34319"/>
          <a:stretch/>
        </p:blipFill>
        <p:spPr>
          <a:xfrm>
            <a:off x="12782144" y="12466183"/>
            <a:ext cx="52708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A90EE2-77A4-4ACC-8A0D-CACA2D2D717C}"/>
              </a:ext>
            </a:extLst>
          </p:cNvPr>
          <p:cNvGrpSpPr/>
          <p:nvPr/>
        </p:nvGrpSpPr>
        <p:grpSpPr>
          <a:xfrm>
            <a:off x="179004" y="642604"/>
            <a:ext cx="17678123" cy="8470394"/>
            <a:chOff x="179004" y="7084"/>
            <a:chExt cx="17678123" cy="847039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12279FA-4778-4B15-925C-35FB6B95E863}"/>
                </a:ext>
              </a:extLst>
            </p:cNvPr>
            <p:cNvGrpSpPr/>
            <p:nvPr/>
          </p:nvGrpSpPr>
          <p:grpSpPr>
            <a:xfrm>
              <a:off x="179004" y="7084"/>
              <a:ext cx="17678123" cy="8470394"/>
              <a:chOff x="1227032" y="723837"/>
              <a:chExt cx="14034759" cy="6613117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0DD8BE56-E1F6-4CC3-99B3-98684BBF7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1054" r="1054"/>
              <a:stretch/>
            </p:blipFill>
            <p:spPr>
              <a:xfrm>
                <a:off x="5256683" y="723837"/>
                <a:ext cx="10005108" cy="6613117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E70DE49D-90C9-40D5-8035-A343971B9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673" b="1673"/>
              <a:stretch/>
            </p:blipFill>
            <p:spPr>
              <a:xfrm>
                <a:off x="1227032" y="727013"/>
                <a:ext cx="4176009" cy="6541099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AB6D2-F2E1-4B99-965C-3F145C19D42B}"/>
                </a:ext>
              </a:extLst>
            </p:cNvPr>
            <p:cNvSpPr txBox="1"/>
            <p:nvPr/>
          </p:nvSpPr>
          <p:spPr>
            <a:xfrm>
              <a:off x="253365" y="16996"/>
              <a:ext cx="343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a</a:t>
              </a:r>
              <a:endParaRPr lang="zh-CN" altLang="en-US" sz="2500" b="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C6C6DD-30BB-4E14-9066-1DA7AE3D7A3D}"/>
              </a:ext>
            </a:extLst>
          </p:cNvPr>
          <p:cNvGrpSpPr/>
          <p:nvPr/>
        </p:nvGrpSpPr>
        <p:grpSpPr>
          <a:xfrm>
            <a:off x="107324" y="9103094"/>
            <a:ext cx="11592960" cy="12407174"/>
            <a:chOff x="107324" y="8467574"/>
            <a:chExt cx="11592960" cy="124071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7A9D2E-4BE4-4751-84EF-3944CCF3C434}"/>
                </a:ext>
              </a:extLst>
            </p:cNvPr>
            <p:cNvGrpSpPr/>
            <p:nvPr/>
          </p:nvGrpSpPr>
          <p:grpSpPr>
            <a:xfrm>
              <a:off x="107324" y="8818758"/>
              <a:ext cx="11592960" cy="12055990"/>
              <a:chOff x="107324" y="6840642"/>
              <a:chExt cx="11592960" cy="120559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E76BBC6-1AA4-4CF0-B2FB-658E6ED07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7324" y="6840642"/>
                <a:ext cx="11592960" cy="1205599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29A4388-B5A0-4333-9844-A3CFAA1F42B1}"/>
                  </a:ext>
                </a:extLst>
              </p:cNvPr>
              <p:cNvGrpSpPr/>
              <p:nvPr/>
            </p:nvGrpSpPr>
            <p:grpSpPr>
              <a:xfrm>
                <a:off x="148100" y="6985695"/>
                <a:ext cx="11523631" cy="8634573"/>
                <a:chOff x="148100" y="6985695"/>
                <a:chExt cx="11523631" cy="8634573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D62A239-F21B-47D2-BF56-A81A626FFC18}"/>
                    </a:ext>
                  </a:extLst>
                </p:cNvPr>
                <p:cNvGrpSpPr/>
                <p:nvPr/>
              </p:nvGrpSpPr>
              <p:grpSpPr>
                <a:xfrm>
                  <a:off x="148100" y="10883998"/>
                  <a:ext cx="11523631" cy="4736270"/>
                  <a:chOff x="148100" y="10883998"/>
                  <a:chExt cx="11523631" cy="4736270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D0BD82A-5F1B-4421-991E-42C1851E00AD}"/>
                      </a:ext>
                    </a:extLst>
                  </p:cNvPr>
                  <p:cNvGrpSpPr/>
                  <p:nvPr/>
                </p:nvGrpSpPr>
                <p:grpSpPr>
                  <a:xfrm>
                    <a:off x="9424316" y="11073981"/>
                    <a:ext cx="2247415" cy="3382340"/>
                    <a:chOff x="9424316" y="11073981"/>
                    <a:chExt cx="2247415" cy="3382340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C5E524F8-E94D-45F4-BA78-77340DB46E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0704" y="11623824"/>
                      <a:ext cx="2111027" cy="2832497"/>
                      <a:chOff x="9560704" y="11623824"/>
                      <a:chExt cx="2111027" cy="2832497"/>
                    </a:xfrm>
                  </p:grpSpPr>
                  <p:sp>
                    <p:nvSpPr>
                      <p:cNvPr id="26314" name="TextBox 26313">
                        <a:extLst>
                          <a:ext uri="{FF2B5EF4-FFF2-40B4-BE49-F238E27FC236}">
                            <a16:creationId xmlns:a16="http://schemas.microsoft.com/office/drawing/2014/main" id="{43188DAC-AF62-4008-BA44-B059AC9AEB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1623824"/>
                        <a:ext cx="1595630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Ascomycota</a:t>
                        </a:r>
                      </a:p>
                    </p:txBody>
                  </p:sp>
                  <p:sp>
                    <p:nvSpPr>
                      <p:cNvPr id="26315" name="TextBox 26314">
                        <a:extLst>
                          <a:ext uri="{FF2B5EF4-FFF2-40B4-BE49-F238E27FC236}">
                            <a16:creationId xmlns:a16="http://schemas.microsoft.com/office/drawing/2014/main" id="{89F65D92-39E8-4AFB-A0DB-06F4EE429B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2215906"/>
                        <a:ext cx="1893532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Basidiomycota</a:t>
                        </a:r>
                      </a:p>
                    </p:txBody>
                  </p:sp>
                  <p:sp>
                    <p:nvSpPr>
                      <p:cNvPr id="26316" name="TextBox 26315">
                        <a:extLst>
                          <a:ext uri="{FF2B5EF4-FFF2-40B4-BE49-F238E27FC236}">
                            <a16:creationId xmlns:a16="http://schemas.microsoft.com/office/drawing/2014/main" id="{66FDAB94-6144-4964-9664-9B401BF07E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3159" y="12818548"/>
                        <a:ext cx="1959254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Mucoromycota</a:t>
                        </a:r>
                      </a:p>
                    </p:txBody>
                  </p:sp>
                  <p:sp>
                    <p:nvSpPr>
                      <p:cNvPr id="26317" name="TextBox 26316">
                        <a:extLst>
                          <a:ext uri="{FF2B5EF4-FFF2-40B4-BE49-F238E27FC236}">
                            <a16:creationId xmlns:a16="http://schemas.microsoft.com/office/drawing/2014/main" id="{EA8DB0F8-97FB-439D-A19F-7A195D8F61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3419448"/>
                        <a:ext cx="1813060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Microsporidia</a:t>
                        </a:r>
                      </a:p>
                    </p:txBody>
                  </p:sp>
                  <p:sp>
                    <p:nvSpPr>
                      <p:cNvPr id="26318" name="TextBox 26317">
                        <a:extLst>
                          <a:ext uri="{FF2B5EF4-FFF2-40B4-BE49-F238E27FC236}">
                            <a16:creationId xmlns:a16="http://schemas.microsoft.com/office/drawing/2014/main" id="{357775F2-618B-441C-99A6-116E8696DC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60704" y="14025434"/>
                        <a:ext cx="2111027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200" dirty="0"/>
                          <a:t>Chytridiomycota</a:t>
                        </a:r>
                      </a:p>
                    </p:txBody>
                  </p:sp>
                </p:grpSp>
                <p:sp>
                  <p:nvSpPr>
                    <p:cNvPr id="26320" name="TextBox 26319">
                      <a:extLst>
                        <a:ext uri="{FF2B5EF4-FFF2-40B4-BE49-F238E27FC236}">
                          <a16:creationId xmlns:a16="http://schemas.microsoft.com/office/drawing/2014/main" id="{6EF1E426-1238-4949-9F36-71085CAF4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24316" y="11073981"/>
                      <a:ext cx="205684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2400" b="1" dirty="0"/>
                        <a:t>CORE PHYLUM</a:t>
                      </a: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6153D1D8-9F0C-4E6F-8948-133E799B8E36}"/>
                      </a:ext>
                    </a:extLst>
                  </p:cNvPr>
                  <p:cNvGrpSpPr/>
                  <p:nvPr/>
                </p:nvGrpSpPr>
                <p:grpSpPr>
                  <a:xfrm>
                    <a:off x="148100" y="10883998"/>
                    <a:ext cx="10993389" cy="4736270"/>
                    <a:chOff x="148100" y="10883998"/>
                    <a:chExt cx="10993389" cy="473627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F88213DB-AFF0-4971-A445-5B9AAD60D1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100" y="11151435"/>
                      <a:ext cx="10993389" cy="4468833"/>
                      <a:chOff x="148100" y="11151435"/>
                      <a:chExt cx="10993389" cy="4468833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CF204C5C-4B3E-4F26-9FC9-C9C5866C31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8100" y="11151435"/>
                        <a:ext cx="9026743" cy="407837"/>
                        <a:chOff x="148100" y="11151435"/>
                        <a:chExt cx="9026743" cy="407837"/>
                      </a:xfrm>
                    </p:grpSpPr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118FA962-0E34-4BFB-B2C4-45AD13BFD6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48100" y="11151435"/>
                          <a:ext cx="1926636" cy="400381"/>
                          <a:chOff x="148100" y="11151435"/>
                          <a:chExt cx="1926636" cy="400381"/>
                        </a:xfrm>
                      </p:grpSpPr>
                      <p:sp>
                        <p:nvSpPr>
                          <p:cNvPr id="18231" name="TextBox 18230">
                            <a:extLst>
                              <a:ext uri="{FF2B5EF4-FFF2-40B4-BE49-F238E27FC236}">
                                <a16:creationId xmlns:a16="http://schemas.microsoft.com/office/drawing/2014/main" id="{9E00D344-6306-4EA9-B16B-C5F6C8E7749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8100" y="11151435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291" name="TextBox 26290">
                            <a:extLst>
                              <a:ext uri="{FF2B5EF4-FFF2-40B4-BE49-F238E27FC236}">
                                <a16:creationId xmlns:a16="http://schemas.microsoft.com/office/drawing/2014/main" id="{28226C9F-44C9-4890-8B04-45CBDBC050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75148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292" name="Group 26291">
                          <a:extLst>
                            <a:ext uri="{FF2B5EF4-FFF2-40B4-BE49-F238E27FC236}">
                              <a16:creationId xmlns:a16="http://schemas.microsoft.com/office/drawing/2014/main" id="{0EA81C41-D8A9-418A-8C66-BBC54DAD24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83359" y="11159162"/>
                          <a:ext cx="1615285" cy="400110"/>
                          <a:chOff x="136160" y="11151706"/>
                          <a:chExt cx="1615285" cy="400110"/>
                        </a:xfrm>
                      </p:grpSpPr>
                      <p:sp>
                        <p:nvSpPr>
                          <p:cNvPr id="26293" name="TextBox 26292">
                            <a:extLst>
                              <a:ext uri="{FF2B5EF4-FFF2-40B4-BE49-F238E27FC236}">
                                <a16:creationId xmlns:a16="http://schemas.microsoft.com/office/drawing/2014/main" id="{AEE27F74-3D9D-442B-84AB-7DA2CACB70C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6160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294" name="TextBox 26293">
                            <a:extLst>
                              <a:ext uri="{FF2B5EF4-FFF2-40B4-BE49-F238E27FC236}">
                                <a16:creationId xmlns:a16="http://schemas.microsoft.com/office/drawing/2014/main" id="{A4CFBDC6-BA46-4E34-B4A1-EE122908528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51857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295" name="Group 26294">
                          <a:extLst>
                            <a:ext uri="{FF2B5EF4-FFF2-40B4-BE49-F238E27FC236}">
                              <a16:creationId xmlns:a16="http://schemas.microsoft.com/office/drawing/2014/main" id="{2D357116-EFB9-4684-84E8-D0EDFA8844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0717" y="11159162"/>
                          <a:ext cx="1514843" cy="400110"/>
                          <a:chOff x="202518" y="11151235"/>
                          <a:chExt cx="1514843" cy="400110"/>
                        </a:xfrm>
                      </p:grpSpPr>
                      <p:sp>
                        <p:nvSpPr>
                          <p:cNvPr id="26296" name="TextBox 26295">
                            <a:extLst>
                              <a:ext uri="{FF2B5EF4-FFF2-40B4-BE49-F238E27FC236}">
                                <a16:creationId xmlns:a16="http://schemas.microsoft.com/office/drawing/2014/main" id="{2C82FA4A-9D74-4322-86D1-C8853918B1A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02518" y="11187915"/>
                            <a:ext cx="815030" cy="33855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zh-CN" sz="16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297" name="TextBox 26296">
                            <a:extLst>
                              <a:ext uri="{FF2B5EF4-FFF2-40B4-BE49-F238E27FC236}">
                                <a16:creationId xmlns:a16="http://schemas.microsoft.com/office/drawing/2014/main" id="{BC6AE126-CB40-4381-BDD8-F1D2033A97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17773" y="11151235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298" name="Group 26297">
                          <a:extLst>
                            <a:ext uri="{FF2B5EF4-FFF2-40B4-BE49-F238E27FC236}">
                              <a16:creationId xmlns:a16="http://schemas.microsoft.com/office/drawing/2014/main" id="{864C5F93-C163-4251-A08E-40081EAA64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71626" y="11151706"/>
                          <a:ext cx="1202644" cy="400110"/>
                          <a:chOff x="376055" y="11151706"/>
                          <a:chExt cx="1202644" cy="400110"/>
                        </a:xfrm>
                      </p:grpSpPr>
                      <p:sp>
                        <p:nvSpPr>
                          <p:cNvPr id="26299" name="TextBox 26298">
                            <a:extLst>
                              <a:ext uri="{FF2B5EF4-FFF2-40B4-BE49-F238E27FC236}">
                                <a16:creationId xmlns:a16="http://schemas.microsoft.com/office/drawing/2014/main" id="{8D9A1019-B586-4D14-8907-E0B618CA5D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6055" y="11228378"/>
                            <a:ext cx="580608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000" b="1" dirty="0"/>
                              <a:t>Control</a:t>
                            </a:r>
                            <a:endParaRPr lang="zh-CN" altLang="en-US" sz="1000" b="1" dirty="0"/>
                          </a:p>
                        </p:txBody>
                      </p:sp>
                      <p:sp>
                        <p:nvSpPr>
                          <p:cNvPr id="26300" name="TextBox 26299">
                            <a:extLst>
                              <a:ext uri="{FF2B5EF4-FFF2-40B4-BE49-F238E27FC236}">
                                <a16:creationId xmlns:a16="http://schemas.microsoft.com/office/drawing/2014/main" id="{AED32562-A5B3-4B89-8E64-5E7F5E5D93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111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301" name="Group 26300">
                          <a:extLst>
                            <a:ext uri="{FF2B5EF4-FFF2-40B4-BE49-F238E27FC236}">
                              <a16:creationId xmlns:a16="http://schemas.microsoft.com/office/drawing/2014/main" id="{1585C41C-9637-4B6D-A9E6-CBE5294FD96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80644" y="11151435"/>
                          <a:ext cx="1494199" cy="400110"/>
                          <a:chOff x="144073" y="11151706"/>
                          <a:chExt cx="1494199" cy="400110"/>
                        </a:xfrm>
                      </p:grpSpPr>
                      <p:sp>
                        <p:nvSpPr>
                          <p:cNvPr id="26302" name="TextBox 26301">
                            <a:extLst>
                              <a:ext uri="{FF2B5EF4-FFF2-40B4-BE49-F238E27FC236}">
                                <a16:creationId xmlns:a16="http://schemas.microsoft.com/office/drawing/2014/main" id="{44901B34-BAD2-43EA-BEC3-8EBE0DC1718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4073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03" name="TextBox 26302">
                            <a:extLst>
                              <a:ext uri="{FF2B5EF4-FFF2-40B4-BE49-F238E27FC236}">
                                <a16:creationId xmlns:a16="http://schemas.microsoft.com/office/drawing/2014/main" id="{1F499D75-B9CC-4D9F-A1F7-5184936ABC4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204692" y="11213261"/>
                            <a:ext cx="433580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200" b="1" dirty="0"/>
                              <a:t>CRC</a:t>
                            </a:r>
                            <a:endParaRPr lang="zh-CN" altLang="en-US" sz="1200" b="1" dirty="0"/>
                          </a:p>
                        </p:txBody>
                      </p:sp>
                    </p:grpSp>
                  </p:grpSp>
                  <p:grpSp>
                    <p:nvGrpSpPr>
                      <p:cNvPr id="19" name="Group 18">
                        <a:extLst>
                          <a:ext uri="{FF2B5EF4-FFF2-40B4-BE49-F238E27FC236}">
                            <a16:creationId xmlns:a16="http://schemas.microsoft.com/office/drawing/2014/main" id="{C77A1016-5CC3-4E4E-8561-A48A948B27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3678" y="15220158"/>
                        <a:ext cx="9967811" cy="400110"/>
                        <a:chOff x="1173678" y="15220158"/>
                        <a:chExt cx="9967811" cy="400110"/>
                      </a:xfrm>
                    </p:grpSpPr>
                    <p:grpSp>
                      <p:nvGrpSpPr>
                        <p:cNvPr id="26304" name="Group 26303">
                          <a:extLst>
                            <a:ext uri="{FF2B5EF4-FFF2-40B4-BE49-F238E27FC236}">
                              <a16:creationId xmlns:a16="http://schemas.microsoft.com/office/drawing/2014/main" id="{1E8C8F30-AF94-4BF9-A668-68FCA75441A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16448" y="15220158"/>
                          <a:ext cx="1810916" cy="400110"/>
                          <a:chOff x="144073" y="11151706"/>
                          <a:chExt cx="1810916" cy="400110"/>
                        </a:xfrm>
                      </p:grpSpPr>
                      <p:sp>
                        <p:nvSpPr>
                          <p:cNvPr id="26305" name="TextBox 26304">
                            <a:extLst>
                              <a:ext uri="{FF2B5EF4-FFF2-40B4-BE49-F238E27FC236}">
                                <a16:creationId xmlns:a16="http://schemas.microsoft.com/office/drawing/2014/main" id="{85A7A5EE-BAAD-40EC-B56C-4A79315638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4073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06" name="TextBox 26305">
                            <a:extLst>
                              <a:ext uri="{FF2B5EF4-FFF2-40B4-BE49-F238E27FC236}">
                                <a16:creationId xmlns:a16="http://schemas.microsoft.com/office/drawing/2014/main" id="{8C35DB9B-8A25-4E2F-BF7D-99AED933165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355401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307" name="Group 26306">
                          <a:extLst>
                            <a:ext uri="{FF2B5EF4-FFF2-40B4-BE49-F238E27FC236}">
                              <a16:creationId xmlns:a16="http://schemas.microsoft.com/office/drawing/2014/main" id="{169B3560-F70B-4EB7-B2F2-CCE59CC193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88428" y="15220158"/>
                          <a:ext cx="2453061" cy="400110"/>
                          <a:chOff x="144073" y="11151706"/>
                          <a:chExt cx="2453061" cy="400110"/>
                        </a:xfrm>
                      </p:grpSpPr>
                      <p:sp>
                        <p:nvSpPr>
                          <p:cNvPr id="26308" name="TextBox 26307">
                            <a:extLst>
                              <a:ext uri="{FF2B5EF4-FFF2-40B4-BE49-F238E27FC236}">
                                <a16:creationId xmlns:a16="http://schemas.microsoft.com/office/drawing/2014/main" id="{31E955DD-8756-407D-94AD-1B42E7978C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44073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09" name="TextBox 26308">
                            <a:extLst>
                              <a:ext uri="{FF2B5EF4-FFF2-40B4-BE49-F238E27FC236}">
                                <a16:creationId xmlns:a16="http://schemas.microsoft.com/office/drawing/2014/main" id="{971DB42E-C35C-4A19-85B3-1755945905B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997546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  <p:grpSp>
                      <p:nvGrpSpPr>
                        <p:cNvPr id="26310" name="Group 26309">
                          <a:extLst>
                            <a:ext uri="{FF2B5EF4-FFF2-40B4-BE49-F238E27FC236}">
                              <a16:creationId xmlns:a16="http://schemas.microsoft.com/office/drawing/2014/main" id="{DE17EEBF-8562-4EA6-8BB4-4A66B1FA45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73678" y="15220158"/>
                          <a:ext cx="3443904" cy="400110"/>
                          <a:chOff x="-846770" y="11151706"/>
                          <a:chExt cx="3443904" cy="400110"/>
                        </a:xfrm>
                      </p:grpSpPr>
                      <p:sp>
                        <p:nvSpPr>
                          <p:cNvPr id="26311" name="TextBox 26310">
                            <a:extLst>
                              <a:ext uri="{FF2B5EF4-FFF2-40B4-BE49-F238E27FC236}">
                                <a16:creationId xmlns:a16="http://schemas.microsoft.com/office/drawing/2014/main" id="{CC67729B-3F13-4224-8CCE-04A0A1143EE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-846770" y="11151706"/>
                            <a:ext cx="971035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Control</a:t>
                            </a:r>
                            <a:endParaRPr lang="zh-CN" altLang="en-US" sz="2000" b="1" dirty="0"/>
                          </a:p>
                        </p:txBody>
                      </p:sp>
                      <p:sp>
                        <p:nvSpPr>
                          <p:cNvPr id="26312" name="TextBox 26311">
                            <a:extLst>
                              <a:ext uri="{FF2B5EF4-FFF2-40B4-BE49-F238E27FC236}">
                                <a16:creationId xmlns:a16="http://schemas.microsoft.com/office/drawing/2014/main" id="{DCAB7CDA-84BE-42FB-A04D-98EACD0CF7B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997546" y="11151706"/>
                            <a:ext cx="599588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2000" b="1" dirty="0"/>
                              <a:t>CRC</a:t>
                            </a:r>
                            <a:endParaRPr lang="zh-CN" altLang="en-US" sz="2000" b="1" dirty="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3353AD4E-D1AD-47F0-BD8F-412897E097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7436" y="10883998"/>
                      <a:ext cx="10127847" cy="4339955"/>
                      <a:chOff x="517436" y="10883998"/>
                      <a:chExt cx="10127847" cy="4339955"/>
                    </a:xfrm>
                  </p:grpSpPr>
                  <p:grpSp>
                    <p:nvGrpSpPr>
                      <p:cNvPr id="16" name="Group 15">
                        <a:extLst>
                          <a:ext uri="{FF2B5EF4-FFF2-40B4-BE49-F238E27FC236}">
                            <a16:creationId xmlns:a16="http://schemas.microsoft.com/office/drawing/2014/main" id="{29D5E867-7605-446B-82E8-530A8A2C97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7436" y="10883998"/>
                        <a:ext cx="8625018" cy="307778"/>
                        <a:chOff x="517436" y="10883998"/>
                        <a:chExt cx="8625018" cy="307778"/>
                      </a:xfrm>
                    </p:grpSpPr>
                    <p:sp>
                      <p:nvSpPr>
                        <p:cNvPr id="26321" name="TextBox 26320">
                          <a:extLst>
                            <a:ext uri="{FF2B5EF4-FFF2-40B4-BE49-F238E27FC236}">
                              <a16:creationId xmlns:a16="http://schemas.microsoft.com/office/drawing/2014/main" id="{E8EA4D02-8EA2-411F-8CB2-7F0AAA3D1D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7436" y="10883999"/>
                          <a:ext cx="1528495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2014_ZellerG (EU)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2" name="TextBox 26321">
                          <a:extLst>
                            <a:ext uri="{FF2B5EF4-FFF2-40B4-BE49-F238E27FC236}">
                              <a16:creationId xmlns:a16="http://schemas.microsoft.com/office/drawing/2014/main" id="{4FB7CCBD-4A51-435E-843C-A134401FD7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99284" y="10883999"/>
                          <a:ext cx="148207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2015_FengQ (OC)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3" name="TextBox 26322">
                          <a:extLst>
                            <a:ext uri="{FF2B5EF4-FFF2-40B4-BE49-F238E27FC236}">
                              <a16:creationId xmlns:a16="http://schemas.microsoft.com/office/drawing/2014/main" id="{7A07DF19-5A4F-4F0C-934E-F600175A3F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09529" y="10883998"/>
                          <a:ext cx="1874167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2016_VogtmannE (NA)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4" name="TextBox 26323">
                          <a:extLst>
                            <a:ext uri="{FF2B5EF4-FFF2-40B4-BE49-F238E27FC236}">
                              <a16:creationId xmlns:a16="http://schemas.microsoft.com/office/drawing/2014/main" id="{C4856C00-E966-42F4-8B8D-DFA379E672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4415" y="10883998"/>
                          <a:ext cx="1423788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2019_Thom (EU)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5" name="TextBox 26324">
                          <a:extLst>
                            <a:ext uri="{FF2B5EF4-FFF2-40B4-BE49-F238E27FC236}">
                              <a16:creationId xmlns:a16="http://schemas.microsoft.com/office/drawing/2014/main" id="{A9691558-2AAD-414F-89AE-ABA4B286A3F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582412" y="10883998"/>
                          <a:ext cx="156004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2019_WirbelJ (EU)</a:t>
                          </a:r>
                          <a:endParaRPr lang="zh-CN" altLang="en-US" sz="1400" b="1" dirty="0"/>
                        </a:p>
                      </p:txBody>
                    </p:sp>
                  </p:grpSp>
                  <p:grpSp>
                    <p:nvGrpSpPr>
                      <p:cNvPr id="17" name="Group 16">
                        <a:extLst>
                          <a:ext uri="{FF2B5EF4-FFF2-40B4-BE49-F238E27FC236}">
                            <a16:creationId xmlns:a16="http://schemas.microsoft.com/office/drawing/2014/main" id="{1A049336-5266-40C2-9330-572DDEA271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311955" y="14909848"/>
                        <a:ext cx="8333328" cy="314105"/>
                        <a:chOff x="2311955" y="14909848"/>
                        <a:chExt cx="8333328" cy="314105"/>
                      </a:xfrm>
                    </p:grpSpPr>
                    <p:sp>
                      <p:nvSpPr>
                        <p:cNvPr id="26326" name="TextBox 26325">
                          <a:extLst>
                            <a:ext uri="{FF2B5EF4-FFF2-40B4-BE49-F238E27FC236}">
                              <a16:creationId xmlns:a16="http://schemas.microsoft.com/office/drawing/2014/main" id="{99457B44-5F08-4B19-BA22-322A610C9E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1955" y="14916175"/>
                          <a:ext cx="155581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2019_Yachida (AS)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7" name="TextBox 26326">
                          <a:extLst>
                            <a:ext uri="{FF2B5EF4-FFF2-40B4-BE49-F238E27FC236}">
                              <a16:creationId xmlns:a16="http://schemas.microsoft.com/office/drawing/2014/main" id="{357AA7AD-A30B-49DC-B9BD-80CCAA0F4A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23357" y="14916176"/>
                          <a:ext cx="151195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2021_JunY_1 (AS)</a:t>
                          </a:r>
                          <a:endParaRPr lang="zh-CN" altLang="en-US" sz="1400" b="1" dirty="0"/>
                        </a:p>
                      </p:txBody>
                    </p:sp>
                    <p:sp>
                      <p:nvSpPr>
                        <p:cNvPr id="26328" name="TextBox 26327">
                          <a:extLst>
                            <a:ext uri="{FF2B5EF4-FFF2-40B4-BE49-F238E27FC236}">
                              <a16:creationId xmlns:a16="http://schemas.microsoft.com/office/drawing/2014/main" id="{0F4225C0-FD0D-4936-93C3-8B885C068F8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33331" y="14909848"/>
                          <a:ext cx="151195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400" b="1" dirty="0"/>
                            <a:t>2021_JunY_2 (AS)</a:t>
                          </a:r>
                          <a:endParaRPr lang="zh-CN" altLang="en-US" sz="1400" b="1" dirty="0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B2000AF-7248-467C-86FF-E1161A8B2FF0}"/>
                    </a:ext>
                  </a:extLst>
                </p:cNvPr>
                <p:cNvGrpSpPr/>
                <p:nvPr/>
              </p:nvGrpSpPr>
              <p:grpSpPr>
                <a:xfrm>
                  <a:off x="2479704" y="6985695"/>
                  <a:ext cx="6844316" cy="461665"/>
                  <a:chOff x="2479704" y="6985695"/>
                  <a:chExt cx="6844316" cy="461665"/>
                </a:xfrm>
              </p:grpSpPr>
              <p:sp>
                <p:nvSpPr>
                  <p:cNvPr id="26329" name="TextBox 26328">
                    <a:extLst>
                      <a:ext uri="{FF2B5EF4-FFF2-40B4-BE49-F238E27FC236}">
                        <a16:creationId xmlns:a16="http://schemas.microsoft.com/office/drawing/2014/main" id="{1C4CC6B3-4A37-4B24-AC62-76B7932524FC}"/>
                      </a:ext>
                    </a:extLst>
                  </p:cNvPr>
                  <p:cNvSpPr txBox="1"/>
                  <p:nvPr/>
                </p:nvSpPr>
                <p:spPr>
                  <a:xfrm>
                    <a:off x="2479704" y="6985695"/>
                    <a:ext cx="112857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/>
                      <a:t>Control</a:t>
                    </a:r>
                    <a:endParaRPr lang="zh-CN" altLang="en-US" sz="2400" b="1" dirty="0"/>
                  </a:p>
                </p:txBody>
              </p:sp>
              <p:sp>
                <p:nvSpPr>
                  <p:cNvPr id="26330" name="TextBox 26329">
                    <a:extLst>
                      <a:ext uri="{FF2B5EF4-FFF2-40B4-BE49-F238E27FC236}">
                        <a16:creationId xmlns:a16="http://schemas.microsoft.com/office/drawing/2014/main" id="{01EB6598-7A9E-45E6-8D62-3B947C1E10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41461" y="6985695"/>
                    <a:ext cx="68255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/>
                      <a:t>CRC</a:t>
                    </a:r>
                    <a:endParaRPr lang="zh-CN" altLang="en-US" sz="2400" b="1" dirty="0"/>
                  </a:p>
                </p:txBody>
              </p:sp>
            </p:grpSp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9DBE8C-8A36-4E3A-8C28-D80EF8A8BB2D}"/>
                </a:ext>
              </a:extLst>
            </p:cNvPr>
            <p:cNvSpPr txBox="1"/>
            <p:nvPr/>
          </p:nvSpPr>
          <p:spPr>
            <a:xfrm>
              <a:off x="148100" y="8467574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b</a:t>
              </a:r>
              <a:endParaRPr lang="zh-CN" altLang="en-US" sz="2500" b="1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BC5A607-17E6-41D6-961D-797E74E670ED}"/>
              </a:ext>
            </a:extLst>
          </p:cNvPr>
          <p:cNvGrpSpPr/>
          <p:nvPr/>
        </p:nvGrpSpPr>
        <p:grpSpPr>
          <a:xfrm>
            <a:off x="11628276" y="9103094"/>
            <a:ext cx="6562919" cy="12697310"/>
            <a:chOff x="11628276" y="8467574"/>
            <a:chExt cx="6562919" cy="126973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753B00-8D63-4E13-A3D8-F06A54B70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8276" y="8850845"/>
              <a:ext cx="6562919" cy="1231403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905FEEE-2D42-4F64-9260-5360DAC03687}"/>
                </a:ext>
              </a:extLst>
            </p:cNvPr>
            <p:cNvSpPr txBox="1"/>
            <p:nvPr/>
          </p:nvSpPr>
          <p:spPr>
            <a:xfrm>
              <a:off x="11636899" y="8467574"/>
              <a:ext cx="31931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c</a:t>
              </a:r>
              <a:endParaRPr lang="zh-CN" altLang="en-US" sz="2500" b="1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A7D0AAE-23F9-4D15-BB8F-D6FC45FD0C6B}"/>
              </a:ext>
            </a:extLst>
          </p:cNvPr>
          <p:cNvSpPr txBox="1"/>
          <p:nvPr/>
        </p:nvSpPr>
        <p:spPr>
          <a:xfrm>
            <a:off x="4064904" y="105243"/>
            <a:ext cx="109527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b="1" dirty="0"/>
              <a:t>Alpha Diversity in Micro-eukaryotic level</a:t>
            </a:r>
            <a:endParaRPr lang="zh-CN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661774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DAD3E82B-1D39-4336-B718-1D0EDB7C08E7}"/>
              </a:ext>
            </a:extLst>
          </p:cNvPr>
          <p:cNvGrpSpPr/>
          <p:nvPr/>
        </p:nvGrpSpPr>
        <p:grpSpPr>
          <a:xfrm>
            <a:off x="2474651" y="3702944"/>
            <a:ext cx="15272127" cy="6440421"/>
            <a:chOff x="2490321" y="11227780"/>
            <a:chExt cx="15272127" cy="644042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DA0D260-173F-4376-8B63-1B785E1D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08018" y="11227780"/>
              <a:ext cx="6254430" cy="625443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FC41114-0C4C-4A47-9370-6FE02AF8A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90321" y="11227780"/>
              <a:ext cx="9025064" cy="644042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20E26C7-74E7-47EE-9824-B7F684D02C6B}"/>
              </a:ext>
            </a:extLst>
          </p:cNvPr>
          <p:cNvSpPr txBox="1"/>
          <p:nvPr/>
        </p:nvSpPr>
        <p:spPr>
          <a:xfrm>
            <a:off x="6636604" y="9992063"/>
            <a:ext cx="5617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7868C"/>
                </a:solidFill>
                <a:latin typeface="Bahnschrift Condensed" panose="020B0502040204020203" pitchFamily="34" charset="0"/>
              </a:rPr>
              <a:t>Eukaryota Interaction in Healthy control</a:t>
            </a:r>
            <a:endParaRPr lang="zh-CN" altLang="en-US" sz="3200" dirty="0">
              <a:solidFill>
                <a:srgbClr val="57868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8E6A4-30B5-49D3-9B49-CBBB6BBC61AD}"/>
              </a:ext>
            </a:extLst>
          </p:cNvPr>
          <p:cNvSpPr txBox="1"/>
          <p:nvPr/>
        </p:nvSpPr>
        <p:spPr>
          <a:xfrm>
            <a:off x="6787653" y="108791"/>
            <a:ext cx="4929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Eukaryota Interaction in CRC group</a:t>
            </a:r>
            <a:endParaRPr lang="zh-CN" alt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467036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/>
        </p:nvGraphicFramePr>
        <p:xfrm>
          <a:off x="63321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3BFDA508-3F81-44BC-A837-7D0F3F30910B}"/>
              </a:ext>
            </a:extLst>
          </p:cNvPr>
          <p:cNvGrpSpPr/>
          <p:nvPr/>
        </p:nvGrpSpPr>
        <p:grpSpPr>
          <a:xfrm>
            <a:off x="7801128" y="778795"/>
            <a:ext cx="2686514" cy="746668"/>
            <a:chOff x="7801128" y="778795"/>
            <a:chExt cx="2686514" cy="7466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FFCF4A7-DB10-4832-9074-5C2242B3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72837" y="1071473"/>
              <a:ext cx="1973115" cy="4539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9BB771-E485-4705-8A0D-D900688BB1EB}"/>
                </a:ext>
              </a:extLst>
            </p:cNvPr>
            <p:cNvSpPr txBox="1"/>
            <p:nvPr/>
          </p:nvSpPr>
          <p:spPr>
            <a:xfrm>
              <a:off x="8322452" y="778795"/>
              <a:ext cx="605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0.00</a:t>
              </a:r>
              <a:endParaRPr lang="zh-CN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09CCDC-E8AB-4473-9066-275FA14A8156}"/>
                </a:ext>
              </a:extLst>
            </p:cNvPr>
            <p:cNvSpPr txBox="1"/>
            <p:nvPr/>
          </p:nvSpPr>
          <p:spPr>
            <a:xfrm>
              <a:off x="8865286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0.25</a:t>
              </a:r>
              <a:endParaRPr lang="zh-CN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47820-A532-48DA-BC6E-769F703B4C4B}"/>
                </a:ext>
              </a:extLst>
            </p:cNvPr>
            <p:cNvSpPr txBox="1"/>
            <p:nvPr/>
          </p:nvSpPr>
          <p:spPr>
            <a:xfrm>
              <a:off x="9384267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0.50</a:t>
              </a:r>
              <a:endParaRPr lang="zh-CN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53AC88-769A-45C8-976C-367FD2CE440B}"/>
                </a:ext>
              </a:extLst>
            </p:cNvPr>
            <p:cNvSpPr txBox="1"/>
            <p:nvPr/>
          </p:nvSpPr>
          <p:spPr>
            <a:xfrm>
              <a:off x="9894210" y="7787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0.70</a:t>
              </a:r>
              <a:endParaRPr lang="zh-CN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AC57F2-1D3E-4C2F-9AF0-4AAD3AE9DA7F}"/>
                </a:ext>
              </a:extLst>
            </p:cNvPr>
            <p:cNvSpPr txBox="1"/>
            <p:nvPr/>
          </p:nvSpPr>
          <p:spPr>
            <a:xfrm>
              <a:off x="7801128" y="778795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-0.20</a:t>
              </a:r>
              <a:endParaRPr lang="zh-CN" altLang="en-US" dirty="0"/>
            </a:p>
          </p:txBody>
        </p:sp>
      </p:grpSp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11592272" y="1187115"/>
          <a:ext cx="6170176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8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2568769" y="1187115"/>
          <a:ext cx="886939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76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tx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HSISS3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FDAARGOS 192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Alistipes sp. 3BBH6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tx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I−G2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JS71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A12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I−P16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tx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tx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Blautia sp. SC05B48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Longibaculum sp. KGMB06250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70992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  <a:endParaRPr lang="en-US" sz="1600" kern="1200" spc="-5" dirty="0">
                        <a:solidFill>
                          <a:srgbClr val="C00000"/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557B0A-47DE-453B-9439-18CA0C9412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7" r="40124"/>
          <a:stretch/>
        </p:blipFill>
        <p:spPr>
          <a:xfrm>
            <a:off x="12708396" y="4988107"/>
            <a:ext cx="5112568" cy="5400000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6586AFD7-53F1-4DCC-A24A-42A560418145}"/>
              </a:ext>
            </a:extLst>
          </p:cNvPr>
          <p:cNvGrpSpPr/>
          <p:nvPr/>
        </p:nvGrpSpPr>
        <p:grpSpPr>
          <a:xfrm>
            <a:off x="2476829" y="10523017"/>
            <a:ext cx="15272127" cy="6645423"/>
            <a:chOff x="2490321" y="11227780"/>
            <a:chExt cx="15272127" cy="664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E60DA90-5AA3-4274-A7AC-D6774105845C}"/>
                </a:ext>
              </a:extLst>
            </p:cNvPr>
            <p:cNvGrpSpPr/>
            <p:nvPr/>
          </p:nvGrpSpPr>
          <p:grpSpPr>
            <a:xfrm>
              <a:off x="2490321" y="11227780"/>
              <a:ext cx="15272127" cy="6440422"/>
              <a:chOff x="2490321" y="11227780"/>
              <a:chExt cx="15272127" cy="644042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954F879-827C-444A-A679-4B82DAAF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08018" y="11227780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2AA07EA-8684-4E1C-B4C7-71334B26A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0321" y="11227780"/>
                <a:ext cx="9025064" cy="6440422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1845C2-18B1-48A6-B206-5756F117C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62" r="34352"/>
            <a:stretch/>
          </p:blipFill>
          <p:spPr>
            <a:xfrm>
              <a:off x="13104440" y="12473203"/>
              <a:ext cx="4642338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502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5A8E6A4-30B5-49D3-9B49-CBBB6BBC61AD}"/>
              </a:ext>
            </a:extLst>
          </p:cNvPr>
          <p:cNvSpPr txBox="1"/>
          <p:nvPr/>
        </p:nvSpPr>
        <p:spPr>
          <a:xfrm>
            <a:off x="6787653" y="633893"/>
            <a:ext cx="4929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Eukaryota Interaction in CRC group</a:t>
            </a:r>
            <a:endParaRPr lang="zh-CN" alt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467036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/>
        </p:nvGraphicFramePr>
        <p:xfrm>
          <a:off x="11592272" y="1187115"/>
          <a:ext cx="6170176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8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2818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/>
        </p:nvGraphicFramePr>
        <p:xfrm>
          <a:off x="2568769" y="1187115"/>
          <a:ext cx="886939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76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HSISS3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FDAARGOS 192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Alistipes sp. 3BBH6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I−G2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JS71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A12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I−P16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Blautia sp. SC05B48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Longibaculum sp. KGMB06250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1"/>
                          </a:solidFill>
                          <a:highlight>
                            <a:srgbClr val="800080"/>
                          </a:highlight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/>
        </p:nvGraphicFramePr>
        <p:xfrm>
          <a:off x="70992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D94BA95-62B9-44A8-965F-D33D128D3B9F}"/>
              </a:ext>
            </a:extLst>
          </p:cNvPr>
          <p:cNvGrpSpPr/>
          <p:nvPr/>
        </p:nvGrpSpPr>
        <p:grpSpPr>
          <a:xfrm>
            <a:off x="2476829" y="10255672"/>
            <a:ext cx="15272127" cy="7176377"/>
            <a:chOff x="2476829" y="9992063"/>
            <a:chExt cx="15272127" cy="71763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E26C7-74E7-47EE-9824-B7F684D02C6B}"/>
                </a:ext>
              </a:extLst>
            </p:cNvPr>
            <p:cNvSpPr txBox="1"/>
            <p:nvPr/>
          </p:nvSpPr>
          <p:spPr>
            <a:xfrm>
              <a:off x="6636604" y="9992063"/>
              <a:ext cx="5617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57868C"/>
                  </a:solidFill>
                  <a:latin typeface="Bahnschrift Condensed" panose="020B0502040204020203" pitchFamily="34" charset="0"/>
                </a:rPr>
                <a:t>Eukaryota Interaction in Healthy control</a:t>
              </a:r>
              <a:endParaRPr lang="zh-CN" altLang="en-US" sz="3200" dirty="0">
                <a:solidFill>
                  <a:srgbClr val="57868C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86AFD7-53F1-4DCC-A24A-42A560418145}"/>
                </a:ext>
              </a:extLst>
            </p:cNvPr>
            <p:cNvGrpSpPr/>
            <p:nvPr/>
          </p:nvGrpSpPr>
          <p:grpSpPr>
            <a:xfrm>
              <a:off x="2476829" y="10523017"/>
              <a:ext cx="15272127" cy="6645423"/>
              <a:chOff x="2490321" y="11227780"/>
              <a:chExt cx="15272127" cy="664542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E60DA90-5AA3-4274-A7AC-D6774105845C}"/>
                  </a:ext>
                </a:extLst>
              </p:cNvPr>
              <p:cNvGrpSpPr/>
              <p:nvPr/>
            </p:nvGrpSpPr>
            <p:grpSpPr>
              <a:xfrm>
                <a:off x="2490321" y="11227780"/>
                <a:ext cx="15272127" cy="6440422"/>
                <a:chOff x="2490321" y="11227780"/>
                <a:chExt cx="15272127" cy="6440422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954F879-827C-444A-A679-4B82DAAF3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508018" y="11227780"/>
                  <a:ext cx="6254430" cy="6254430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02AA07EA-8684-4E1C-B4C7-71334B26A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90321" y="11227780"/>
                  <a:ext cx="9025064" cy="6440422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104440" y="12473203"/>
                <a:ext cx="4642338" cy="5400000"/>
              </a:xfrm>
              <a:prstGeom prst="rect">
                <a:avLst/>
              </a:prstGeom>
            </p:spPr>
          </p:pic>
        </p:grpSp>
      </p:grpSp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/>
        </p:nvGraphicFramePr>
        <p:xfrm>
          <a:off x="89267" y="10836441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EB9B904-3C22-44A0-8FDE-FC7428243639}"/>
              </a:ext>
            </a:extLst>
          </p:cNvPr>
          <p:cNvGrpSpPr/>
          <p:nvPr/>
        </p:nvGrpSpPr>
        <p:grpSpPr>
          <a:xfrm>
            <a:off x="1403140" y="17240460"/>
            <a:ext cx="11557284" cy="2607133"/>
            <a:chOff x="1403140" y="17240460"/>
            <a:chExt cx="11557284" cy="2607133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B1C150F-B842-48D2-BFE6-FD8BD9559B66}"/>
                </a:ext>
              </a:extLst>
            </p:cNvPr>
            <p:cNvGrpSpPr/>
            <p:nvPr/>
          </p:nvGrpSpPr>
          <p:grpSpPr>
            <a:xfrm>
              <a:off x="6499434" y="17456477"/>
              <a:ext cx="6460990" cy="1970655"/>
              <a:chOff x="6499434" y="17456477"/>
              <a:chExt cx="6460990" cy="1970655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52FE876-1C08-42BF-8B6C-BBE1EBC61CD7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92561E59-ABBA-4AB3-944F-82AEF30EDAA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E9D11E7-EF6A-4C97-AFA0-3CF4650B3616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8AA187E-5E69-4C79-92A3-69F989497C91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3701287D-A227-4FB8-96A1-286DB3221F79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16EA0DC8-FB72-41B0-A468-BB3908D2B0FB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646DA1BC-2BBA-4DEE-B72E-B2F8E908E48D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021916C1-5C79-461E-B4D8-7791CEBA44FB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1711A8E-C868-4843-909D-02E84C6B74A6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617A9EC-F80A-4628-AB2D-B9A1D56B7CCD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C76539D-CC47-4273-AA6B-83A12270983F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B565FF13-692B-4ADE-A78B-CFDCF81FEECC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167D031-5981-4574-9AA3-C793ACB20D5C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77221296-65FD-400D-844B-3494D809F96E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7CA2EB9A-EBBB-4AD9-A467-126306EE17CD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CB93513-C7B7-4B3F-A9FD-574CC72C5BE6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CA7B61D6-9D9D-4EB1-A25D-858B8DBE9D35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7975F4D-AAD9-49A4-962C-CFF4781CEA7E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124E8CB9-EEF5-49EA-9C0D-F36F5E008BEA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5A7303F8-597A-48B5-80FA-2E96A5DCD52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4D3C8D0-CF68-4186-8815-2380061DA01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5B5422A-ECF0-4EC5-86A0-36C2FA746FD1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E2019C4-CC25-4324-A059-63FAE5CDF6DA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20DDB83-4D4E-4B9E-8E8F-C5F5D9E7B8F9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C2183DD-688F-4944-A6D2-8E075883451F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D1697ED8-4F63-48DA-90F2-818F51C1591A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3FC11C9-B99D-4145-9644-A47F8D076C0E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7A4D2C9-9B5D-4446-BCD0-00E3A21D2822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F110D15D-2C8C-4945-AC44-5F581376779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C667BB87-BB6F-4DBF-8493-0987F1C1EFAD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D8E3FBCA-DF25-4FBE-82EA-5158D95EF2FA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6308D05B-5FC9-49F3-BCD9-42FD9BDFA6D5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187855BA-F970-4F82-BB0D-D7C7C81688C3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A545D2-2B36-4B69-AC09-5C105DBA8E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23C40E3D-ACEE-44BB-8F9C-566A6B31E352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05A96ED9-0FEE-4F28-A69D-F0FE4111F594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D948430-8B97-41ED-A6DC-E2A67815B1B7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CF5091C6-E4B7-4741-9E87-BA343BD57589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7D3DC46-2E9B-42F5-B919-345CFEF73462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6300482-917F-4BEF-8368-262D94B15C6C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FE24C039-88CE-41DB-9EAF-A39C9B837EC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2B929433-1870-488D-B6CA-9B9F05386AE7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DA57B4A-E194-47EE-8111-195CF4B37EEA}"/>
                </a:ext>
              </a:extLst>
            </p:cNvPr>
            <p:cNvGrpSpPr/>
            <p:nvPr/>
          </p:nvGrpSpPr>
          <p:grpSpPr>
            <a:xfrm>
              <a:off x="1403140" y="17240460"/>
              <a:ext cx="966013" cy="2300852"/>
              <a:chOff x="4501906" y="23901200"/>
              <a:chExt cx="966013" cy="2300852"/>
            </a:xfrm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67AE805E-2394-4403-84C3-FD136E49D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3778949" y="24821117"/>
                <a:ext cx="1899904" cy="453990"/>
              </a:xfrm>
              <a:prstGeom prst="rect">
                <a:avLst/>
              </a:prstGeom>
            </p:spPr>
          </p:pic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B0E1D176-433E-4EBE-AC44-582F17B68FFB}"/>
                  </a:ext>
                </a:extLst>
              </p:cNvPr>
              <p:cNvSpPr txBox="1"/>
              <p:nvPr/>
            </p:nvSpPr>
            <p:spPr>
              <a:xfrm rot="16200000">
                <a:off x="4977904" y="2532249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b="1" dirty="0"/>
                  <a:t>0.00</a:t>
                </a:r>
                <a:endParaRPr lang="zh-CN" altLang="en-US" b="1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CEAD5D1-52B9-4770-8253-09D0710677C4}"/>
                  </a:ext>
                </a:extLst>
              </p:cNvPr>
              <p:cNvSpPr txBox="1"/>
              <p:nvPr/>
            </p:nvSpPr>
            <p:spPr>
              <a:xfrm rot="16200000">
                <a:off x="4972435" y="24808108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0.25</a:t>
                </a:r>
                <a:endParaRPr lang="zh-CN" altLang="en-US" b="1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43E2C888-0E31-46C0-96AD-AC2E9ADC406F}"/>
                  </a:ext>
                </a:extLst>
              </p:cNvPr>
              <p:cNvSpPr txBox="1"/>
              <p:nvPr/>
            </p:nvSpPr>
            <p:spPr>
              <a:xfrm rot="16200000">
                <a:off x="4984934" y="2430234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0.50</a:t>
                </a:r>
                <a:endParaRPr lang="zh-CN" altLang="en-US" b="1" dirty="0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B94F004-AFD7-409C-9FFD-8D9EDC0AC40E}"/>
                  </a:ext>
                </a:extLst>
              </p:cNvPr>
              <p:cNvSpPr txBox="1"/>
              <p:nvPr/>
            </p:nvSpPr>
            <p:spPr>
              <a:xfrm rot="16200000">
                <a:off x="4966220" y="23879880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0.70</a:t>
                </a:r>
                <a:endParaRPr lang="zh-CN" altLang="en-US" b="1" dirty="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5F347D8-4261-4EC8-A3A2-5E4706E22879}"/>
                  </a:ext>
                </a:extLst>
              </p:cNvPr>
              <p:cNvSpPr txBox="1"/>
              <p:nvPr/>
            </p:nvSpPr>
            <p:spPr>
              <a:xfrm rot="16200000">
                <a:off x="4942638" y="25683801"/>
                <a:ext cx="461665" cy="57483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-0.20</a:t>
                </a:r>
                <a:endParaRPr lang="zh-CN" altLang="en-US" b="1" dirty="0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CDD3DB7-C4A0-4108-8448-88AEE00FFDE5}"/>
                </a:ext>
              </a:extLst>
            </p:cNvPr>
            <p:cNvGrpSpPr/>
            <p:nvPr/>
          </p:nvGrpSpPr>
          <p:grpSpPr>
            <a:xfrm>
              <a:off x="3095328" y="17384464"/>
              <a:ext cx="3234688" cy="2463129"/>
              <a:chOff x="3095328" y="24045204"/>
              <a:chExt cx="3234688" cy="2463129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830D552-3068-4801-81AF-2DDBB20D2DD5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highlight>
                      <a:srgbClr val="800080"/>
                    </a:highlight>
                  </a:rPr>
                  <a:t>Bacteria</a:t>
                </a:r>
                <a:endParaRPr lang="zh-CN" altLang="en-US" b="1" dirty="0">
                  <a:solidFill>
                    <a:schemeClr val="bg1"/>
                  </a:solidFill>
                  <a:highlight>
                    <a:srgbClr val="800080"/>
                  </a:highlight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7923D49D-27DC-4B7C-9E08-8E38BB1F68C5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highlight>
                      <a:srgbClr val="008000"/>
                    </a:highlight>
                  </a:rPr>
                  <a:t>Bacteria</a:t>
                </a:r>
                <a:endParaRPr lang="zh-CN" altLang="en-US" b="1" dirty="0">
                  <a:solidFill>
                    <a:schemeClr val="bg1"/>
                  </a:solidFill>
                  <a:highlight>
                    <a:srgbClr val="008000"/>
                  </a:highlight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E319D1-FA6C-47FB-BC17-B596C8D8187D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573325C-27C9-447B-81A7-0BBEDFEAEC04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A00F56C-A684-4E73-9D0A-C88075D27F4A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CAE1CA8-20B6-45E3-BE11-C37322EA1986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8977B2E-3693-4AA9-A06B-2CB0C99928F2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0CC767C-EC0D-4F93-906F-D260EC9A4665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FF1C43A-F1F9-4558-AC13-9D72A8F7F3DB}"/>
              </a:ext>
            </a:extLst>
          </p:cNvPr>
          <p:cNvGrpSpPr/>
          <p:nvPr/>
        </p:nvGrpSpPr>
        <p:grpSpPr>
          <a:xfrm>
            <a:off x="2477325" y="3702944"/>
            <a:ext cx="15721408" cy="6440421"/>
            <a:chOff x="2477325" y="3702944"/>
            <a:chExt cx="15721408" cy="644042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AD3E82B-1D39-4336-B718-1D0EDB7C08E7}"/>
                </a:ext>
              </a:extLst>
            </p:cNvPr>
            <p:cNvGrpSpPr/>
            <p:nvPr/>
          </p:nvGrpSpPr>
          <p:grpSpPr>
            <a:xfrm>
              <a:off x="2477325" y="3702944"/>
              <a:ext cx="15269453" cy="6440421"/>
              <a:chOff x="2492995" y="11227780"/>
              <a:chExt cx="15269453" cy="6440421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08018" y="11227780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2995" y="11227780"/>
                <a:ext cx="9019715" cy="6440421"/>
              </a:xfrm>
              <a:prstGeom prst="rect">
                <a:avLst/>
              </a:prstGeom>
            </p:spPr>
          </p:pic>
        </p:grpSp>
        <p:pic>
          <p:nvPicPr>
            <p:cNvPr id="186" name="Picture 185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ADBFA703-3336-4458-9137-697B4A709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17" t="16011" r="38493" b="13102"/>
            <a:stretch/>
          </p:blipFill>
          <p:spPr>
            <a:xfrm>
              <a:off x="13086691" y="5313378"/>
              <a:ext cx="5112042" cy="4717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39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B84D17-2E35-44BE-B387-CFA652040F55}"/>
              </a:ext>
            </a:extLst>
          </p:cNvPr>
          <p:cNvGrpSpPr/>
          <p:nvPr/>
        </p:nvGrpSpPr>
        <p:grpSpPr>
          <a:xfrm>
            <a:off x="593126" y="354572"/>
            <a:ext cx="17335850" cy="6584002"/>
            <a:chOff x="143307" y="18433310"/>
            <a:chExt cx="17335850" cy="65840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CDF02E-5841-4BBF-8C93-511DF30F8C7A}"/>
                </a:ext>
              </a:extLst>
            </p:cNvPr>
            <p:cNvGrpSpPr/>
            <p:nvPr/>
          </p:nvGrpSpPr>
          <p:grpSpPr>
            <a:xfrm>
              <a:off x="143307" y="18433310"/>
              <a:ext cx="17335850" cy="6584002"/>
              <a:chOff x="143307" y="17930107"/>
              <a:chExt cx="17335850" cy="6584002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CEEFDDB-C3EA-4A83-ABC7-80CB7E253D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58"/>
              <a:stretch/>
            </p:blipFill>
            <p:spPr>
              <a:xfrm>
                <a:off x="143307" y="17930107"/>
                <a:ext cx="17335850" cy="6584002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28E71D8-F663-4855-85B9-173DAD0F8EB8}"/>
                  </a:ext>
                </a:extLst>
              </p:cNvPr>
              <p:cNvGrpSpPr/>
              <p:nvPr/>
            </p:nvGrpSpPr>
            <p:grpSpPr>
              <a:xfrm>
                <a:off x="179004" y="18374623"/>
                <a:ext cx="16312498" cy="6096242"/>
                <a:chOff x="179004" y="18374623"/>
                <a:chExt cx="16312498" cy="6096242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4E78E02-2A57-431D-8040-98707B5050C8}"/>
                    </a:ext>
                  </a:extLst>
                </p:cNvPr>
                <p:cNvSpPr txBox="1"/>
                <p:nvPr/>
              </p:nvSpPr>
              <p:spPr>
                <a:xfrm>
                  <a:off x="16056768" y="24009200"/>
                  <a:ext cx="43473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30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DF395EB-3ADA-47CC-9334-EAA12D2AFDB3}"/>
                    </a:ext>
                  </a:extLst>
                </p:cNvPr>
                <p:cNvSpPr txBox="1"/>
                <p:nvPr/>
              </p:nvSpPr>
              <p:spPr>
                <a:xfrm>
                  <a:off x="12887073" y="24009199"/>
                  <a:ext cx="43473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61F1F2A-F878-4BD8-83C3-278F1238D708}"/>
                    </a:ext>
                  </a:extLst>
                </p:cNvPr>
                <p:cNvSpPr txBox="1"/>
                <p:nvPr/>
              </p:nvSpPr>
              <p:spPr>
                <a:xfrm>
                  <a:off x="9730454" y="24009199"/>
                  <a:ext cx="3962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1AE2235-D6CD-480A-A53C-78F15F10729D}"/>
                    </a:ext>
                  </a:extLst>
                </p:cNvPr>
                <p:cNvSpPr txBox="1"/>
                <p:nvPr/>
              </p:nvSpPr>
              <p:spPr>
                <a:xfrm>
                  <a:off x="6587716" y="24009198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E7DDD4-3BF3-48E3-947B-F9D92D7DA33C}"/>
                    </a:ext>
                  </a:extLst>
                </p:cNvPr>
                <p:cNvSpPr txBox="1"/>
                <p:nvPr/>
              </p:nvSpPr>
              <p:spPr>
                <a:xfrm>
                  <a:off x="3306318" y="24009198"/>
                  <a:ext cx="5068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-10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DE20076-27F0-4304-8964-65ED5B37DE30}"/>
                    </a:ext>
                  </a:extLst>
                </p:cNvPr>
                <p:cNvSpPr txBox="1"/>
                <p:nvPr/>
              </p:nvSpPr>
              <p:spPr>
                <a:xfrm>
                  <a:off x="179004" y="23475527"/>
                  <a:ext cx="49244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0.0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CE4168E-E4FA-433B-87AF-565750C60CDA}"/>
                    </a:ext>
                  </a:extLst>
                </p:cNvPr>
                <p:cNvSpPr txBox="1"/>
                <p:nvPr/>
              </p:nvSpPr>
              <p:spPr>
                <a:xfrm>
                  <a:off x="201446" y="22215387"/>
                  <a:ext cx="44755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0.1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C04D535-E724-4425-9097-FF5C7DA228FA}"/>
                    </a:ext>
                  </a:extLst>
                </p:cNvPr>
                <p:cNvSpPr txBox="1"/>
                <p:nvPr/>
              </p:nvSpPr>
              <p:spPr>
                <a:xfrm>
                  <a:off x="181409" y="20947541"/>
                  <a:ext cx="48763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0.2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356B76A-ACDD-4D73-9F8B-8FA86E947DD6}"/>
                    </a:ext>
                  </a:extLst>
                </p:cNvPr>
                <p:cNvSpPr txBox="1"/>
                <p:nvPr/>
              </p:nvSpPr>
              <p:spPr>
                <a:xfrm>
                  <a:off x="182210" y="19687401"/>
                  <a:ext cx="4860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0.3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4FD2BDA-12EC-49F5-92D4-B8012369E1D3}"/>
                    </a:ext>
                  </a:extLst>
                </p:cNvPr>
                <p:cNvSpPr txBox="1"/>
                <p:nvPr/>
              </p:nvSpPr>
              <p:spPr>
                <a:xfrm>
                  <a:off x="179079" y="18374623"/>
                  <a:ext cx="49725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0.4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311340-FAD6-46A7-81C0-7F39B587976C}"/>
                </a:ext>
              </a:extLst>
            </p:cNvPr>
            <p:cNvGrpSpPr/>
            <p:nvPr/>
          </p:nvGrpSpPr>
          <p:grpSpPr>
            <a:xfrm>
              <a:off x="8783960" y="18716612"/>
              <a:ext cx="8496944" cy="4687346"/>
              <a:chOff x="8855968" y="18637778"/>
              <a:chExt cx="8496944" cy="468734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2AC138C-7C85-4D5C-8915-E6A83677A056}"/>
                  </a:ext>
                </a:extLst>
              </p:cNvPr>
              <p:cNvGrpSpPr/>
              <p:nvPr/>
            </p:nvGrpSpPr>
            <p:grpSpPr>
              <a:xfrm>
                <a:off x="8855968" y="18637778"/>
                <a:ext cx="4176881" cy="2276678"/>
                <a:chOff x="8855968" y="18637778"/>
                <a:chExt cx="4176881" cy="2276678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3509BCE-CBBB-44E8-8682-212B973A6C97}"/>
                    </a:ext>
                  </a:extLst>
                </p:cNvPr>
                <p:cNvGrpSpPr/>
                <p:nvPr/>
              </p:nvGrpSpPr>
              <p:grpSpPr>
                <a:xfrm>
                  <a:off x="9217428" y="18637778"/>
                  <a:ext cx="3815421" cy="2276678"/>
                  <a:chOff x="9217428" y="18637778"/>
                  <a:chExt cx="3815421" cy="2276678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F6512870-511A-4E3A-AC0B-8FBDEA464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744" t="5715" r="65448" b="3459"/>
                  <a:stretch/>
                </p:blipFill>
                <p:spPr>
                  <a:xfrm>
                    <a:off x="9217428" y="18637778"/>
                    <a:ext cx="3815421" cy="2276676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6AE465E-2346-46EE-B468-E4D7DCD0241A}"/>
                      </a:ext>
                    </a:extLst>
                  </p:cNvPr>
                  <p:cNvGrpSpPr/>
                  <p:nvPr/>
                </p:nvGrpSpPr>
                <p:grpSpPr>
                  <a:xfrm>
                    <a:off x="9676334" y="20591289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9B0E0A3-AEFF-4A6B-93C3-033DBD375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D1400E4-97E9-419A-8BAE-08AA5AAFE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18CE8FC-7C3B-429F-9EDC-6A2F9CE86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2D32D63-45FC-4574-A017-3105799218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DAF3B67-ECD4-4733-B099-1B3DE5ECD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F8B06FC-4A47-4B12-B42F-E25035F93BFA}"/>
                    </a:ext>
                  </a:extLst>
                </p:cNvPr>
                <p:cNvGrpSpPr/>
                <p:nvPr/>
              </p:nvGrpSpPr>
              <p:grpSpPr>
                <a:xfrm>
                  <a:off x="8855968" y="18836288"/>
                  <a:ext cx="460382" cy="1879476"/>
                  <a:chOff x="347435" y="19839801"/>
                  <a:chExt cx="460382" cy="4574724"/>
                </a:xfrm>
              </p:grpSpPr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DB5BB8A-6678-4BAB-B43F-869CB3D1F5C3}"/>
                      </a:ext>
                    </a:extLst>
                  </p:cNvPr>
                  <p:cNvSpPr txBox="1"/>
                  <p:nvPr/>
                </p:nvSpPr>
                <p:spPr>
                  <a:xfrm>
                    <a:off x="349038" y="23627928"/>
                    <a:ext cx="457176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12D286D-003B-4433-8CC9-AB10B9D25A90}"/>
                      </a:ext>
                    </a:extLst>
                  </p:cNvPr>
                  <p:cNvSpPr txBox="1"/>
                  <p:nvPr/>
                </p:nvSpPr>
                <p:spPr>
                  <a:xfrm>
                    <a:off x="350640" y="22367788"/>
                    <a:ext cx="453971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C164A39-5B5C-40DC-B367-9AECF688EAF2}"/>
                      </a:ext>
                    </a:extLst>
                  </p:cNvPr>
                  <p:cNvSpPr txBox="1"/>
                  <p:nvPr/>
                </p:nvSpPr>
                <p:spPr>
                  <a:xfrm>
                    <a:off x="347435" y="21099941"/>
                    <a:ext cx="460382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0.04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7B22D18-C1B3-4677-88C1-12263063E686}"/>
                      </a:ext>
                    </a:extLst>
                  </p:cNvPr>
                  <p:cNvSpPr txBox="1"/>
                  <p:nvPr/>
                </p:nvSpPr>
                <p:spPr>
                  <a:xfrm>
                    <a:off x="352243" y="19839801"/>
                    <a:ext cx="450764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0.06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E514D48-B601-4926-9AF3-6BF19F303A56}"/>
                  </a:ext>
                </a:extLst>
              </p:cNvPr>
              <p:cNvGrpSpPr/>
              <p:nvPr/>
            </p:nvGrpSpPr>
            <p:grpSpPr>
              <a:xfrm>
                <a:off x="13176448" y="18649039"/>
                <a:ext cx="4176464" cy="2289658"/>
                <a:chOff x="13176448" y="18649039"/>
                <a:chExt cx="4176464" cy="228965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D84531C-15AB-4FFF-A6BB-22172B1D6B7B}"/>
                    </a:ext>
                  </a:extLst>
                </p:cNvPr>
                <p:cNvGrpSpPr/>
                <p:nvPr/>
              </p:nvGrpSpPr>
              <p:grpSpPr>
                <a:xfrm>
                  <a:off x="13537491" y="18649039"/>
                  <a:ext cx="3815421" cy="2289658"/>
                  <a:chOff x="13537491" y="18649039"/>
                  <a:chExt cx="3815421" cy="2289658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46F7442-649A-431A-9B0F-DBCD76BA75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5692" t="5715" r="32500" b="2942"/>
                  <a:stretch/>
                </p:blipFill>
                <p:spPr>
                  <a:xfrm>
                    <a:off x="13537491" y="18649039"/>
                    <a:ext cx="3815421" cy="2289655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9B0E0A1-C077-412C-A8D7-BC420CF8C4E0}"/>
                      </a:ext>
                    </a:extLst>
                  </p:cNvPr>
                  <p:cNvGrpSpPr/>
                  <p:nvPr/>
                </p:nvGrpSpPr>
                <p:grpSpPr>
                  <a:xfrm>
                    <a:off x="13936994" y="20615530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FFEF937F-EC12-4828-ADFC-D4C393C088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0EF82F9-A14B-42A6-BE5B-2E8C74F186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F56D0B3C-9A16-4B4C-B7E7-E5385BAA1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15961A6-A6E4-4BB7-966A-22A2D7197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B0658DB-8AE6-45AB-A501-AED2CD8639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ED40A8E-FD89-4462-BC40-68B4EF7072E6}"/>
                    </a:ext>
                  </a:extLst>
                </p:cNvPr>
                <p:cNvGrpSpPr/>
                <p:nvPr/>
              </p:nvGrpSpPr>
              <p:grpSpPr>
                <a:xfrm>
                  <a:off x="13176448" y="18854128"/>
                  <a:ext cx="460382" cy="1879476"/>
                  <a:chOff x="347435" y="19839801"/>
                  <a:chExt cx="460382" cy="4574724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18B1C41-C086-4F5B-81BD-DF0F72D95031}"/>
                      </a:ext>
                    </a:extLst>
                  </p:cNvPr>
                  <p:cNvSpPr txBox="1"/>
                  <p:nvPr/>
                </p:nvSpPr>
                <p:spPr>
                  <a:xfrm>
                    <a:off x="349038" y="23627928"/>
                    <a:ext cx="457176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C0474F5-86A4-46BA-AFC7-180793AC8CC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640" y="22367788"/>
                    <a:ext cx="453971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523DC-026C-423C-B0D1-87379263B81A}"/>
                      </a:ext>
                    </a:extLst>
                  </p:cNvPr>
                  <p:cNvSpPr txBox="1"/>
                  <p:nvPr/>
                </p:nvSpPr>
                <p:spPr>
                  <a:xfrm>
                    <a:off x="347435" y="21099941"/>
                    <a:ext cx="460382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0.04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4E9E9DA-F82D-444B-B744-9C433291E29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243" y="19839801"/>
                    <a:ext cx="450764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0.06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60B5CF9-5A47-4C8E-A4A0-4F1352EF2DF1}"/>
                  </a:ext>
                </a:extLst>
              </p:cNvPr>
              <p:cNvGrpSpPr/>
              <p:nvPr/>
            </p:nvGrpSpPr>
            <p:grpSpPr>
              <a:xfrm>
                <a:off x="13231470" y="21023932"/>
                <a:ext cx="4101849" cy="2301192"/>
                <a:chOff x="13231470" y="21023932"/>
                <a:chExt cx="4101849" cy="230119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762ABC1-9873-4A57-861A-437D2A43DE41}"/>
                    </a:ext>
                  </a:extLst>
                </p:cNvPr>
                <p:cNvGrpSpPr/>
                <p:nvPr/>
              </p:nvGrpSpPr>
              <p:grpSpPr>
                <a:xfrm>
                  <a:off x="13517898" y="21023932"/>
                  <a:ext cx="3815421" cy="2301192"/>
                  <a:chOff x="13517898" y="21023932"/>
                  <a:chExt cx="3815421" cy="2301192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25381B70-CB75-4372-8118-FDC74F190B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8031" t="5715" r="161" b="2481"/>
                  <a:stretch/>
                </p:blipFill>
                <p:spPr>
                  <a:xfrm>
                    <a:off x="13517898" y="21023932"/>
                    <a:ext cx="3815421" cy="2301189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6A9CD1EA-E5FC-4F90-A628-5DA976391099}"/>
                      </a:ext>
                    </a:extLst>
                  </p:cNvPr>
                  <p:cNvGrpSpPr/>
                  <p:nvPr/>
                </p:nvGrpSpPr>
                <p:grpSpPr>
                  <a:xfrm>
                    <a:off x="13950884" y="23001957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1FFB45D-B63F-4CBE-9603-5588228C63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3486183-A59C-4C95-970C-C359818D8B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5E66552-9EEC-4F10-9E56-9D979F8308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93B0C21-04E5-4353-BAFD-AADA1DB375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C507C93-D46D-48F5-820C-7F95B889CA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378B3B41-E332-4B99-8E71-40C3B8D72F49}"/>
                    </a:ext>
                  </a:extLst>
                </p:cNvPr>
                <p:cNvGrpSpPr/>
                <p:nvPr/>
              </p:nvGrpSpPr>
              <p:grpSpPr>
                <a:xfrm>
                  <a:off x="13231470" y="21112930"/>
                  <a:ext cx="377026" cy="1955817"/>
                  <a:chOff x="389113" y="19839801"/>
                  <a:chExt cx="377026" cy="4537944"/>
                </a:xfrm>
              </p:grpSpPr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751FB94-2844-4C35-8A45-6A64E312B6C1}"/>
                      </a:ext>
                    </a:extLst>
                  </p:cNvPr>
                  <p:cNvSpPr txBox="1"/>
                  <p:nvPr/>
                </p:nvSpPr>
                <p:spPr>
                  <a:xfrm>
                    <a:off x="389113" y="23627928"/>
                    <a:ext cx="377026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98CA84F-1B9E-4FCC-A149-72B3DFF22ACD}"/>
                      </a:ext>
                    </a:extLst>
                  </p:cNvPr>
                  <p:cNvSpPr txBox="1"/>
                  <p:nvPr/>
                </p:nvSpPr>
                <p:spPr>
                  <a:xfrm>
                    <a:off x="403539" y="22367788"/>
                    <a:ext cx="348173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0.1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5A37603-4618-40D7-B124-F5E58FDD6AC2}"/>
                      </a:ext>
                    </a:extLst>
                  </p:cNvPr>
                  <p:cNvSpPr txBox="1"/>
                  <p:nvPr/>
                </p:nvSpPr>
                <p:spPr>
                  <a:xfrm>
                    <a:off x="390716" y="21099941"/>
                    <a:ext cx="373821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4A0BE53-C0EC-46FA-B82D-7AABCB23238B}"/>
                      </a:ext>
                    </a:extLst>
                  </p:cNvPr>
                  <p:cNvSpPr txBox="1"/>
                  <p:nvPr/>
                </p:nvSpPr>
                <p:spPr>
                  <a:xfrm>
                    <a:off x="390715" y="19839801"/>
                    <a:ext cx="373821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0.3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</p:grpSp>
        <p:pic>
          <p:nvPicPr>
            <p:cNvPr id="5" name="Picture 4" descr="Shape&#10;&#10;Description automatically generated">
              <a:extLst>
                <a:ext uri="{FF2B5EF4-FFF2-40B4-BE49-F238E27FC236}">
                  <a16:creationId xmlns:a16="http://schemas.microsoft.com/office/drawing/2014/main" id="{5902D12C-05E5-435B-AC03-EA393714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064" y="18555898"/>
              <a:ext cx="2412269" cy="1852902"/>
            </a:xfrm>
            <a:prstGeom prst="rect">
              <a:avLst/>
            </a:prstGeom>
            <a:ln w="9525" cap="sq">
              <a:solidFill>
                <a:schemeClr val="accent3">
                  <a:lumMod val="75000"/>
                </a:schemeClr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872871E-3559-4848-B5B2-ECB1753F5D58}"/>
              </a:ext>
            </a:extLst>
          </p:cNvPr>
          <p:cNvGrpSpPr/>
          <p:nvPr/>
        </p:nvGrpSpPr>
        <p:grpSpPr>
          <a:xfrm>
            <a:off x="611052" y="7188244"/>
            <a:ext cx="6156684" cy="3915845"/>
            <a:chOff x="441845" y="7188244"/>
            <a:chExt cx="17415123" cy="3915845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A2BDCB5-3256-48B2-9A4F-9969C9F9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247" y="7419077"/>
              <a:ext cx="16985721" cy="326150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C1F6224-84CA-46CF-B1E0-57586B7EBD23}"/>
                </a:ext>
              </a:extLst>
            </p:cNvPr>
            <p:cNvGrpSpPr/>
            <p:nvPr/>
          </p:nvGrpSpPr>
          <p:grpSpPr>
            <a:xfrm>
              <a:off x="1801652" y="7188244"/>
              <a:ext cx="1814343" cy="2923412"/>
              <a:chOff x="1801652" y="7188244"/>
              <a:chExt cx="1814343" cy="292341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E8DFE0-18F4-4BD4-B4B7-A2DC14FEF070}"/>
                  </a:ext>
                </a:extLst>
              </p:cNvPr>
              <p:cNvSpPr txBox="1"/>
              <p:nvPr/>
            </p:nvSpPr>
            <p:spPr>
              <a:xfrm>
                <a:off x="1801652" y="7188244"/>
                <a:ext cx="42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70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6BCAA4D-3E50-44C9-A931-A67ABD3FDB56}"/>
                  </a:ext>
                </a:extLst>
              </p:cNvPr>
              <p:cNvSpPr txBox="1"/>
              <p:nvPr/>
            </p:nvSpPr>
            <p:spPr>
              <a:xfrm>
                <a:off x="2555268" y="9613987"/>
                <a:ext cx="3962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987BC1-12A2-464E-B130-81C4485573E0}"/>
                  </a:ext>
                </a:extLst>
              </p:cNvPr>
              <p:cNvSpPr txBox="1"/>
              <p:nvPr/>
            </p:nvSpPr>
            <p:spPr>
              <a:xfrm>
                <a:off x="3312707" y="9649991"/>
                <a:ext cx="303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9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DC26E7D-E53A-48AE-8A5E-8F691ECC41A8}"/>
                </a:ext>
              </a:extLst>
            </p:cNvPr>
            <p:cNvGrpSpPr/>
            <p:nvPr/>
          </p:nvGrpSpPr>
          <p:grpSpPr>
            <a:xfrm>
              <a:off x="4497079" y="8347460"/>
              <a:ext cx="1865640" cy="1404156"/>
              <a:chOff x="4497079" y="8347460"/>
              <a:chExt cx="1865640" cy="1404156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BB1E87-82B4-4BF6-98AF-749CFF5F40F1}"/>
                  </a:ext>
                </a:extLst>
              </p:cNvPr>
              <p:cNvSpPr txBox="1"/>
              <p:nvPr/>
            </p:nvSpPr>
            <p:spPr>
              <a:xfrm>
                <a:off x="4497079" y="8893907"/>
                <a:ext cx="4347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28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FEEC46-CA64-4E2B-BAA5-2E14F7F32585}"/>
                  </a:ext>
                </a:extLst>
              </p:cNvPr>
              <p:cNvSpPr txBox="1"/>
              <p:nvPr/>
            </p:nvSpPr>
            <p:spPr>
              <a:xfrm>
                <a:off x="5253901" y="9289951"/>
                <a:ext cx="394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18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118933C-13E6-453A-A43C-F82A54B2D9EF}"/>
                  </a:ext>
                </a:extLst>
              </p:cNvPr>
              <p:cNvSpPr txBox="1"/>
              <p:nvPr/>
            </p:nvSpPr>
            <p:spPr>
              <a:xfrm>
                <a:off x="5961647" y="8347460"/>
                <a:ext cx="4010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41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8788FF9-BF5D-4655-A46B-77EAB4560063}"/>
                </a:ext>
              </a:extLst>
            </p:cNvPr>
            <p:cNvGrpSpPr/>
            <p:nvPr/>
          </p:nvGrpSpPr>
          <p:grpSpPr>
            <a:xfrm>
              <a:off x="7185420" y="9289951"/>
              <a:ext cx="1839191" cy="713693"/>
              <a:chOff x="7185420" y="9289951"/>
              <a:chExt cx="1839191" cy="713693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C257A5D-671B-42F5-A2C0-9ADD4267B285}"/>
                  </a:ext>
                </a:extLst>
              </p:cNvPr>
              <p:cNvSpPr txBox="1"/>
              <p:nvPr/>
            </p:nvSpPr>
            <p:spPr>
              <a:xfrm>
                <a:off x="7185420" y="9541979"/>
                <a:ext cx="3914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F896E7-A1BE-47B1-9AD8-C3B3360B2580}"/>
                  </a:ext>
                </a:extLst>
              </p:cNvPr>
              <p:cNvSpPr txBox="1"/>
              <p:nvPr/>
            </p:nvSpPr>
            <p:spPr>
              <a:xfrm>
                <a:off x="7920602" y="9289951"/>
                <a:ext cx="394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18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4A693A-B8BE-46A6-A545-AEFEEC46BFC1}"/>
                  </a:ext>
                </a:extLst>
              </p:cNvPr>
              <p:cNvSpPr txBox="1"/>
              <p:nvPr/>
            </p:nvSpPr>
            <p:spPr>
              <a:xfrm>
                <a:off x="8633157" y="9541979"/>
                <a:ext cx="3914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12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FD44885-82C4-4B6F-81E4-E7AC4CC2C4A3}"/>
                </a:ext>
              </a:extLst>
            </p:cNvPr>
            <p:cNvGrpSpPr/>
            <p:nvPr/>
          </p:nvGrpSpPr>
          <p:grpSpPr>
            <a:xfrm>
              <a:off x="9929404" y="9967640"/>
              <a:ext cx="1738201" cy="504056"/>
              <a:chOff x="9929404" y="9967640"/>
              <a:chExt cx="1738201" cy="504056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76E917-DB3F-4135-AA9C-5D81148975F5}"/>
                  </a:ext>
                </a:extLst>
              </p:cNvPr>
              <p:cNvSpPr txBox="1"/>
              <p:nvPr/>
            </p:nvSpPr>
            <p:spPr>
              <a:xfrm>
                <a:off x="9929404" y="10010031"/>
                <a:ext cx="312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93A1DE-B004-4DAB-8B84-E9FCA03F95B6}"/>
                  </a:ext>
                </a:extLst>
              </p:cNvPr>
              <p:cNvSpPr txBox="1"/>
              <p:nvPr/>
            </p:nvSpPr>
            <p:spPr>
              <a:xfrm>
                <a:off x="10688631" y="9974027"/>
                <a:ext cx="268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1D0840A-90A3-43E3-A972-09951CEA6258}"/>
                  </a:ext>
                </a:extLst>
              </p:cNvPr>
              <p:cNvSpPr txBox="1"/>
              <p:nvPr/>
            </p:nvSpPr>
            <p:spPr>
              <a:xfrm>
                <a:off x="11399583" y="9967640"/>
                <a:ext cx="268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B0FBC81-43B4-490E-A9AE-965122EB8525}"/>
                </a:ext>
              </a:extLst>
            </p:cNvPr>
            <p:cNvGrpSpPr/>
            <p:nvPr/>
          </p:nvGrpSpPr>
          <p:grpSpPr>
            <a:xfrm>
              <a:off x="12618794" y="9787620"/>
              <a:ext cx="1738201" cy="684076"/>
              <a:chOff x="12618794" y="9787620"/>
              <a:chExt cx="1738201" cy="68407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D0201BC-3420-4015-BE6A-E0808ADB37B6}"/>
                  </a:ext>
                </a:extLst>
              </p:cNvPr>
              <p:cNvSpPr txBox="1"/>
              <p:nvPr/>
            </p:nvSpPr>
            <p:spPr>
              <a:xfrm>
                <a:off x="12618794" y="10010031"/>
                <a:ext cx="312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EC4476-01FF-4397-861B-403789E3EB52}"/>
                  </a:ext>
                </a:extLst>
              </p:cNvPr>
              <p:cNvSpPr txBox="1"/>
              <p:nvPr/>
            </p:nvSpPr>
            <p:spPr>
              <a:xfrm>
                <a:off x="13336892" y="9787620"/>
                <a:ext cx="303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6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F996AA7-F351-4F6E-9D29-F8B27EE8AE8B}"/>
                  </a:ext>
                </a:extLst>
              </p:cNvPr>
              <p:cNvSpPr txBox="1"/>
              <p:nvPr/>
            </p:nvSpPr>
            <p:spPr>
              <a:xfrm>
                <a:off x="14088973" y="9967640"/>
                <a:ext cx="268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1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F55BC0D-BC03-4C20-857C-AB32B5128591}"/>
                </a:ext>
              </a:extLst>
            </p:cNvPr>
            <p:cNvGrpSpPr/>
            <p:nvPr/>
          </p:nvGrpSpPr>
          <p:grpSpPr>
            <a:xfrm>
              <a:off x="15316439" y="9787620"/>
              <a:ext cx="1760644" cy="684076"/>
              <a:chOff x="15316439" y="9787620"/>
              <a:chExt cx="1760644" cy="684076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BBBA241-786C-468E-A42A-DE0910CFE555}"/>
                  </a:ext>
                </a:extLst>
              </p:cNvPr>
              <p:cNvSpPr txBox="1"/>
              <p:nvPr/>
            </p:nvSpPr>
            <p:spPr>
              <a:xfrm>
                <a:off x="15316439" y="10010031"/>
                <a:ext cx="312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726D66-6E05-4A4F-AF18-835070496BB8}"/>
                  </a:ext>
                </a:extLst>
              </p:cNvPr>
              <p:cNvSpPr txBox="1"/>
              <p:nvPr/>
            </p:nvSpPr>
            <p:spPr>
              <a:xfrm>
                <a:off x="16034537" y="9787620"/>
                <a:ext cx="303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6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3CF27F-EEE3-4294-8481-FC59090A08BF}"/>
                  </a:ext>
                </a:extLst>
              </p:cNvPr>
              <p:cNvSpPr txBox="1"/>
              <p:nvPr/>
            </p:nvSpPr>
            <p:spPr>
              <a:xfrm>
                <a:off x="16764176" y="10003644"/>
                <a:ext cx="3129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13EF785-4BCA-4B86-A11D-09E452922598}"/>
                </a:ext>
              </a:extLst>
            </p:cNvPr>
            <p:cNvGrpSpPr/>
            <p:nvPr/>
          </p:nvGrpSpPr>
          <p:grpSpPr>
            <a:xfrm>
              <a:off x="441845" y="7777783"/>
              <a:ext cx="452337" cy="2837929"/>
              <a:chOff x="441845" y="7777783"/>
              <a:chExt cx="452337" cy="2837929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399CD70-89DD-4067-9508-1D6CDB11D275}"/>
                  </a:ext>
                </a:extLst>
              </p:cNvPr>
              <p:cNvSpPr txBox="1"/>
              <p:nvPr/>
            </p:nvSpPr>
            <p:spPr>
              <a:xfrm>
                <a:off x="504460" y="10154047"/>
                <a:ext cx="3129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E503575-B04D-4E12-AEF6-E7F006EB5233}"/>
                  </a:ext>
                </a:extLst>
              </p:cNvPr>
              <p:cNvSpPr txBox="1"/>
              <p:nvPr/>
            </p:nvSpPr>
            <p:spPr>
              <a:xfrm>
                <a:off x="441845" y="9355572"/>
                <a:ext cx="4363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20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9AB8B1-EA9F-42C5-8737-5669A4556485}"/>
                  </a:ext>
                </a:extLst>
              </p:cNvPr>
              <p:cNvSpPr txBox="1"/>
              <p:nvPr/>
            </p:nvSpPr>
            <p:spPr>
              <a:xfrm>
                <a:off x="448226" y="8563484"/>
                <a:ext cx="4459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40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354DA95-DF55-450D-BF08-662D3E030FA5}"/>
                  </a:ext>
                </a:extLst>
              </p:cNvPr>
              <p:cNvSpPr txBox="1"/>
              <p:nvPr/>
            </p:nvSpPr>
            <p:spPr>
              <a:xfrm>
                <a:off x="457326" y="7777783"/>
                <a:ext cx="4315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Bahnschrift Condensed" panose="020B0502040204020203" pitchFamily="34" charset="0"/>
                  </a:rPr>
                  <a:t>60</a:t>
                </a:r>
                <a:endParaRPr lang="zh-CN" altLang="en-US" sz="24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BD66873-4B24-4F88-8CE6-CEAFBBD6EA1F}"/>
                </a:ext>
              </a:extLst>
            </p:cNvPr>
            <p:cNvGrpSpPr/>
            <p:nvPr/>
          </p:nvGrpSpPr>
          <p:grpSpPr>
            <a:xfrm>
              <a:off x="2483132" y="10550091"/>
              <a:ext cx="14005684" cy="553998"/>
              <a:chOff x="2483132" y="10550091"/>
              <a:chExt cx="14005684" cy="553998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6953BE4-16AF-4BD0-89C8-4AAE8FC46488}"/>
                  </a:ext>
                </a:extLst>
              </p:cNvPr>
              <p:cNvSpPr txBox="1"/>
              <p:nvPr/>
            </p:nvSpPr>
            <p:spPr>
              <a:xfrm>
                <a:off x="2483132" y="10550091"/>
                <a:ext cx="54053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+/+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AB69549-2E01-46CB-9A3A-EDF28D432B57}"/>
                  </a:ext>
                </a:extLst>
              </p:cNvPr>
              <p:cNvSpPr txBox="1"/>
              <p:nvPr/>
            </p:nvSpPr>
            <p:spPr>
              <a:xfrm>
                <a:off x="5164133" y="10550091"/>
                <a:ext cx="5741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+/0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4E05760-0244-4AA7-989F-F0F84AF7C46F}"/>
                  </a:ext>
                </a:extLst>
              </p:cNvPr>
              <p:cNvSpPr txBox="1"/>
              <p:nvPr/>
            </p:nvSpPr>
            <p:spPr>
              <a:xfrm>
                <a:off x="7852192" y="10550091"/>
                <a:ext cx="5741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0/+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3983D35-B124-40DE-B8A1-1B5588FC24BA}"/>
                  </a:ext>
                </a:extLst>
              </p:cNvPr>
              <p:cNvSpPr txBox="1"/>
              <p:nvPr/>
            </p:nvSpPr>
            <p:spPr>
              <a:xfrm>
                <a:off x="10544414" y="10550091"/>
                <a:ext cx="58541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0/-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DE88F79-492A-4A86-98F9-6BAC32D8192D}"/>
                  </a:ext>
                </a:extLst>
              </p:cNvPr>
              <p:cNvSpPr txBox="1"/>
              <p:nvPr/>
            </p:nvSpPr>
            <p:spPr>
              <a:xfrm>
                <a:off x="13222398" y="10550091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-/+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BC8EF6-C90C-4753-9120-927642103413}"/>
                  </a:ext>
                </a:extLst>
              </p:cNvPr>
              <p:cNvSpPr txBox="1"/>
              <p:nvPr/>
            </p:nvSpPr>
            <p:spPr>
              <a:xfrm>
                <a:off x="15903398" y="10550091"/>
                <a:ext cx="58541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000" b="1" dirty="0">
                    <a:latin typeface="Bahnschrift Condensed" panose="020B0502040204020203" pitchFamily="34" charset="0"/>
                  </a:rPr>
                  <a:t>-/0</a:t>
                </a:r>
                <a:endParaRPr lang="zh-CN" altLang="en-US" sz="3000" b="1" dirty="0">
                  <a:latin typeface="Bahnschrift 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2333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1489597"/>
                  </p:ext>
                </p:extLst>
              </p:nvPr>
            </p:nvGraphicFramePr>
            <p:xfrm>
              <a:off x="2617459" y="10133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1489597"/>
                  </p:ext>
                </p:extLst>
              </p:nvPr>
            </p:nvGraphicFramePr>
            <p:xfrm>
              <a:off x="2617459" y="10133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896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943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1422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896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943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1422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896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943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1422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D376210-2902-4FD3-BAB3-EA8A52CCE69E}"/>
              </a:ext>
            </a:extLst>
          </p:cNvPr>
          <p:cNvGrpSpPr/>
          <p:nvPr/>
        </p:nvGrpSpPr>
        <p:grpSpPr>
          <a:xfrm>
            <a:off x="1395300" y="8059428"/>
            <a:ext cx="5588460" cy="5616624"/>
            <a:chOff x="1395300" y="7843860"/>
            <a:chExt cx="5588460" cy="5616624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1709BB0-9018-4B6E-9B01-0B70F12F24B1}"/>
                </a:ext>
              </a:extLst>
            </p:cNvPr>
            <p:cNvGrpSpPr/>
            <p:nvPr/>
          </p:nvGrpSpPr>
          <p:grpSpPr>
            <a:xfrm>
              <a:off x="1395300" y="8950525"/>
              <a:ext cx="5478619" cy="4509959"/>
              <a:chOff x="1395300" y="7078318"/>
              <a:chExt cx="5478619" cy="450995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5DD89C0-2BB3-4405-9E87-4C0EAB1C862C}"/>
                  </a:ext>
                </a:extLst>
              </p:cNvPr>
              <p:cNvGrpSpPr/>
              <p:nvPr/>
            </p:nvGrpSpPr>
            <p:grpSpPr>
              <a:xfrm>
                <a:off x="1961549" y="7447360"/>
                <a:ext cx="4339064" cy="3657986"/>
                <a:chOff x="1888612" y="6978585"/>
                <a:chExt cx="4339064" cy="365798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0D26D2D-C802-4CDA-843C-8C80A9AC7912}"/>
                    </a:ext>
                  </a:extLst>
                </p:cNvPr>
                <p:cNvSpPr txBox="1"/>
                <p:nvPr/>
              </p:nvSpPr>
              <p:spPr>
                <a:xfrm>
                  <a:off x="2699284" y="6978585"/>
                  <a:ext cx="93647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 &gt; 0</a:t>
                  </a:r>
                </a:p>
                <a:p>
                  <a:pPr algn="ctr"/>
                  <a:r>
                    <a:rPr lang="en-US" altLang="zh-CN" b="1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555B6B5-6825-4E9C-BD33-1029363934BA}"/>
                    </a:ext>
                  </a:extLst>
                </p:cNvPr>
                <p:cNvSpPr txBox="1"/>
                <p:nvPr/>
              </p:nvSpPr>
              <p:spPr>
                <a:xfrm>
                  <a:off x="4007378" y="7258048"/>
                  <a:ext cx="9412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&gt;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FBF72BEB-5459-4158-8C9D-4E247AC6F061}"/>
                    </a:ext>
                  </a:extLst>
                </p:cNvPr>
                <p:cNvSpPr txBox="1"/>
                <p:nvPr/>
              </p:nvSpPr>
              <p:spPr>
                <a:xfrm>
                  <a:off x="5291202" y="6978585"/>
                  <a:ext cx="93647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 &lt;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0511645-5D43-4F37-955A-FCC8C92D05B3}"/>
                    </a:ext>
                  </a:extLst>
                </p:cNvPr>
                <p:cNvSpPr txBox="1"/>
                <p:nvPr/>
              </p:nvSpPr>
              <p:spPr>
                <a:xfrm>
                  <a:off x="1888612" y="7699388"/>
                  <a:ext cx="738664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 &gt;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7F57A92-921A-460F-9D21-E9909B47DD27}"/>
                    </a:ext>
                  </a:extLst>
                </p:cNvPr>
                <p:cNvSpPr txBox="1"/>
                <p:nvPr/>
              </p:nvSpPr>
              <p:spPr>
                <a:xfrm>
                  <a:off x="2165611" y="8743504"/>
                  <a:ext cx="461665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b="1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-apple-system"/>
                    </a:rPr>
                    <a:t>p &gt;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DFA0E00-A5D0-4B1D-88FA-52A615140C49}"/>
                    </a:ext>
                  </a:extLst>
                </p:cNvPr>
                <p:cNvSpPr txBox="1"/>
                <p:nvPr/>
              </p:nvSpPr>
              <p:spPr>
                <a:xfrm>
                  <a:off x="1888612" y="9787621"/>
                  <a:ext cx="738664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 &lt;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EF23B7D-16B3-46A9-92C6-14671CFFC4F4}"/>
                  </a:ext>
                </a:extLst>
              </p:cNvPr>
              <p:cNvSpPr txBox="1"/>
              <p:nvPr/>
            </p:nvSpPr>
            <p:spPr>
              <a:xfrm>
                <a:off x="2177184" y="7078318"/>
                <a:ext cx="469673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500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Feature Pair Correlation in control</a:t>
                </a:r>
                <a:endParaRPr lang="zh-CN" altLang="en-US" sz="25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6F4EB3B-23FB-4979-B69F-FB6FB1B86F3E}"/>
                  </a:ext>
                </a:extLst>
              </p:cNvPr>
              <p:cNvSpPr txBox="1"/>
              <p:nvPr/>
            </p:nvSpPr>
            <p:spPr>
              <a:xfrm>
                <a:off x="1395300" y="7412262"/>
                <a:ext cx="569387" cy="4176015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2500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Feature Pair Correlation in CRC</a:t>
                </a:r>
                <a:endParaRPr lang="zh-CN" altLang="en-US" sz="25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3D350C8-7613-41A3-8B19-4E5F929283FC}"/>
                </a:ext>
              </a:extLst>
            </p:cNvPr>
            <p:cNvSpPr txBox="1"/>
            <p:nvPr/>
          </p:nvSpPr>
          <p:spPr>
            <a:xfrm>
              <a:off x="2135052" y="7843860"/>
              <a:ext cx="484870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4F4F4F"/>
                  </a:solidFill>
                  <a:latin typeface="-apple-system"/>
                </a:rPr>
                <a:t>Definition of differential correlation classes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FE9F40-D3B4-42A3-B820-D11D264ACA70}"/>
              </a:ext>
            </a:extLst>
          </p:cNvPr>
          <p:cNvGrpSpPr/>
          <p:nvPr/>
        </p:nvGrpSpPr>
        <p:grpSpPr>
          <a:xfrm>
            <a:off x="593125" y="171368"/>
            <a:ext cx="16351628" cy="7553674"/>
            <a:chOff x="593125" y="171368"/>
            <a:chExt cx="16351628" cy="755367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43A264E-BF25-481F-B0D8-05298FA86827}"/>
                </a:ext>
              </a:extLst>
            </p:cNvPr>
            <p:cNvGrpSpPr/>
            <p:nvPr/>
          </p:nvGrpSpPr>
          <p:grpSpPr>
            <a:xfrm>
              <a:off x="12096328" y="1038648"/>
              <a:ext cx="4191689" cy="6643148"/>
              <a:chOff x="11853745" y="327371"/>
              <a:chExt cx="4191689" cy="711486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2AC138C-7C85-4D5C-8915-E6A83677A056}"/>
                  </a:ext>
                </a:extLst>
              </p:cNvPr>
              <p:cNvGrpSpPr/>
              <p:nvPr/>
            </p:nvGrpSpPr>
            <p:grpSpPr>
              <a:xfrm>
                <a:off x="11853745" y="327371"/>
                <a:ext cx="4176881" cy="2276678"/>
                <a:chOff x="8855968" y="18637778"/>
                <a:chExt cx="4176881" cy="2276678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3509BCE-CBBB-44E8-8682-212B973A6C97}"/>
                    </a:ext>
                  </a:extLst>
                </p:cNvPr>
                <p:cNvGrpSpPr/>
                <p:nvPr/>
              </p:nvGrpSpPr>
              <p:grpSpPr>
                <a:xfrm>
                  <a:off x="9217428" y="18637778"/>
                  <a:ext cx="3815421" cy="2276678"/>
                  <a:chOff x="9217428" y="18637778"/>
                  <a:chExt cx="3815421" cy="2276678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F6512870-511A-4E3A-AC0B-8FBDEA464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744" t="5715" r="65448" b="3459"/>
                  <a:stretch/>
                </p:blipFill>
                <p:spPr>
                  <a:xfrm>
                    <a:off x="9217428" y="18637778"/>
                    <a:ext cx="3815421" cy="2276676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66AE465E-2346-46EE-B468-E4D7DCD0241A}"/>
                      </a:ext>
                    </a:extLst>
                  </p:cNvPr>
                  <p:cNvGrpSpPr/>
                  <p:nvPr/>
                </p:nvGrpSpPr>
                <p:grpSpPr>
                  <a:xfrm>
                    <a:off x="9676334" y="20591289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39B0E0A3-AEFF-4A6B-93C3-033DBD375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3D1400E4-97E9-419A-8BAE-08AA5AAFE8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18CE8FC-7C3B-429F-9EDC-6A2F9CE861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2D32D63-45FC-4574-A017-3105799218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DAF3B67-ECD4-4733-B099-1B3DE5ECDF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F8B06FC-4A47-4B12-B42F-E25035F93BFA}"/>
                    </a:ext>
                  </a:extLst>
                </p:cNvPr>
                <p:cNvGrpSpPr/>
                <p:nvPr/>
              </p:nvGrpSpPr>
              <p:grpSpPr>
                <a:xfrm>
                  <a:off x="8855968" y="18836288"/>
                  <a:ext cx="460382" cy="1879476"/>
                  <a:chOff x="347435" y="19839801"/>
                  <a:chExt cx="460382" cy="4574724"/>
                </a:xfrm>
              </p:grpSpPr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DB5BB8A-6678-4BAB-B43F-869CB3D1F5C3}"/>
                      </a:ext>
                    </a:extLst>
                  </p:cNvPr>
                  <p:cNvSpPr txBox="1"/>
                  <p:nvPr/>
                </p:nvSpPr>
                <p:spPr>
                  <a:xfrm>
                    <a:off x="349038" y="23627928"/>
                    <a:ext cx="457176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12D286D-003B-4433-8CC9-AB10B9D25A90}"/>
                      </a:ext>
                    </a:extLst>
                  </p:cNvPr>
                  <p:cNvSpPr txBox="1"/>
                  <p:nvPr/>
                </p:nvSpPr>
                <p:spPr>
                  <a:xfrm>
                    <a:off x="350640" y="22367788"/>
                    <a:ext cx="453971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C164A39-5B5C-40DC-B367-9AECF688EAF2}"/>
                      </a:ext>
                    </a:extLst>
                  </p:cNvPr>
                  <p:cNvSpPr txBox="1"/>
                  <p:nvPr/>
                </p:nvSpPr>
                <p:spPr>
                  <a:xfrm>
                    <a:off x="347435" y="21099941"/>
                    <a:ext cx="460382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0.04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7B22D18-C1B3-4677-88C1-12263063E686}"/>
                      </a:ext>
                    </a:extLst>
                  </p:cNvPr>
                  <p:cNvSpPr txBox="1"/>
                  <p:nvPr/>
                </p:nvSpPr>
                <p:spPr>
                  <a:xfrm>
                    <a:off x="352243" y="19839801"/>
                    <a:ext cx="450764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0.06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E514D48-B601-4926-9AF3-6BF19F303A56}"/>
                  </a:ext>
                </a:extLst>
              </p:cNvPr>
              <p:cNvGrpSpPr/>
              <p:nvPr/>
            </p:nvGrpSpPr>
            <p:grpSpPr>
              <a:xfrm>
                <a:off x="11868970" y="2727719"/>
                <a:ext cx="4176464" cy="2289658"/>
                <a:chOff x="13176448" y="18649039"/>
                <a:chExt cx="4176464" cy="228965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D84531C-15AB-4FFF-A6BB-22172B1D6B7B}"/>
                    </a:ext>
                  </a:extLst>
                </p:cNvPr>
                <p:cNvGrpSpPr/>
                <p:nvPr/>
              </p:nvGrpSpPr>
              <p:grpSpPr>
                <a:xfrm>
                  <a:off x="13537491" y="18649039"/>
                  <a:ext cx="3815421" cy="2289658"/>
                  <a:chOff x="13537491" y="18649039"/>
                  <a:chExt cx="3815421" cy="2289658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46F7442-649A-431A-9B0F-DBCD76BA75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5692" t="5715" r="32500" b="2942"/>
                  <a:stretch/>
                </p:blipFill>
                <p:spPr>
                  <a:xfrm>
                    <a:off x="13537491" y="18649039"/>
                    <a:ext cx="3815421" cy="2289655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9B0E0A1-C077-412C-A8D7-BC420CF8C4E0}"/>
                      </a:ext>
                    </a:extLst>
                  </p:cNvPr>
                  <p:cNvGrpSpPr/>
                  <p:nvPr/>
                </p:nvGrpSpPr>
                <p:grpSpPr>
                  <a:xfrm>
                    <a:off x="13936994" y="20615530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FFEF937F-EC12-4828-ADFC-D4C393C088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0EF82F9-A14B-42A6-BE5B-2E8C74F186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F56D0B3C-9A16-4B4C-B7E7-E5385BAA1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15961A6-A6E4-4BB7-966A-22A2D7197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B0658DB-8AE6-45AB-A501-AED2CD8639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ED40A8E-FD89-4462-BC40-68B4EF7072E6}"/>
                    </a:ext>
                  </a:extLst>
                </p:cNvPr>
                <p:cNvGrpSpPr/>
                <p:nvPr/>
              </p:nvGrpSpPr>
              <p:grpSpPr>
                <a:xfrm>
                  <a:off x="13176448" y="18854128"/>
                  <a:ext cx="460382" cy="1879476"/>
                  <a:chOff x="347435" y="19839801"/>
                  <a:chExt cx="460382" cy="4574724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18B1C41-C086-4F5B-81BD-DF0F72D95031}"/>
                      </a:ext>
                    </a:extLst>
                  </p:cNvPr>
                  <p:cNvSpPr txBox="1"/>
                  <p:nvPr/>
                </p:nvSpPr>
                <p:spPr>
                  <a:xfrm>
                    <a:off x="349038" y="23627928"/>
                    <a:ext cx="457176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C0474F5-86A4-46BA-AFC7-180793AC8CC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640" y="22367788"/>
                    <a:ext cx="453971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523DC-026C-423C-B0D1-87379263B81A}"/>
                      </a:ext>
                    </a:extLst>
                  </p:cNvPr>
                  <p:cNvSpPr txBox="1"/>
                  <p:nvPr/>
                </p:nvSpPr>
                <p:spPr>
                  <a:xfrm>
                    <a:off x="347435" y="21099941"/>
                    <a:ext cx="460382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0.04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4E9E9DA-F82D-444B-B744-9C433291E291}"/>
                      </a:ext>
                    </a:extLst>
                  </p:cNvPr>
                  <p:cNvSpPr txBox="1"/>
                  <p:nvPr/>
                </p:nvSpPr>
                <p:spPr>
                  <a:xfrm>
                    <a:off x="352243" y="19839801"/>
                    <a:ext cx="450764" cy="786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0.06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60B5CF9-5A47-4C8E-A4A0-4F1352EF2DF1}"/>
                  </a:ext>
                </a:extLst>
              </p:cNvPr>
              <p:cNvGrpSpPr/>
              <p:nvPr/>
            </p:nvGrpSpPr>
            <p:grpSpPr>
              <a:xfrm>
                <a:off x="11928777" y="5141044"/>
                <a:ext cx="4101849" cy="2301192"/>
                <a:chOff x="13231470" y="21023932"/>
                <a:chExt cx="4101849" cy="230119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7762ABC1-9873-4A57-861A-437D2A43DE41}"/>
                    </a:ext>
                  </a:extLst>
                </p:cNvPr>
                <p:cNvGrpSpPr/>
                <p:nvPr/>
              </p:nvGrpSpPr>
              <p:grpSpPr>
                <a:xfrm>
                  <a:off x="13517898" y="21023932"/>
                  <a:ext cx="3815421" cy="2301192"/>
                  <a:chOff x="13517898" y="21023932"/>
                  <a:chExt cx="3815421" cy="2301192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25381B70-CB75-4372-8118-FDC74F190B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8031" t="5715" r="161" b="2481"/>
                  <a:stretch/>
                </p:blipFill>
                <p:spPr>
                  <a:xfrm>
                    <a:off x="13517898" y="21023932"/>
                    <a:ext cx="3815421" cy="2301189"/>
                  </a:xfrm>
                  <a:prstGeom prst="rect">
                    <a:avLst/>
                  </a:prstGeom>
                  <a:ln w="38100" cap="sq">
                    <a:noFill/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6A9CD1EA-E5FC-4F90-A628-5DA976391099}"/>
                      </a:ext>
                    </a:extLst>
                  </p:cNvPr>
                  <p:cNvGrpSpPr/>
                  <p:nvPr/>
                </p:nvGrpSpPr>
                <p:grpSpPr>
                  <a:xfrm>
                    <a:off x="13950884" y="23001957"/>
                    <a:ext cx="3248086" cy="323167"/>
                    <a:chOff x="2928578" y="20717481"/>
                    <a:chExt cx="14316089" cy="323167"/>
                  </a:xfrm>
                </p:grpSpPr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1FFB45D-B63F-4CBE-9603-5588228C63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38344" y="20717483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3486183-A59C-4C95-970C-C359818D8B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68649" y="20717482"/>
                      <a:ext cx="1506323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5E66552-9EEC-4F10-9E56-9D979F8308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9318" y="20717482"/>
                      <a:ext cx="1393278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93B0C21-04E5-4353-BAFD-AADA1DB375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7942" y="20717481"/>
                      <a:ext cx="11671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C507C93-D46D-48F5-820C-7F95B889CA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8578" y="20717481"/>
                      <a:ext cx="169708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378B3B41-E332-4B99-8E71-40C3B8D72F49}"/>
                    </a:ext>
                  </a:extLst>
                </p:cNvPr>
                <p:cNvGrpSpPr/>
                <p:nvPr/>
              </p:nvGrpSpPr>
              <p:grpSpPr>
                <a:xfrm>
                  <a:off x="13231470" y="21112930"/>
                  <a:ext cx="377026" cy="1955817"/>
                  <a:chOff x="389113" y="19839801"/>
                  <a:chExt cx="377026" cy="4537944"/>
                </a:xfrm>
              </p:grpSpPr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751FB94-2844-4C35-8A45-6A64E312B6C1}"/>
                      </a:ext>
                    </a:extLst>
                  </p:cNvPr>
                  <p:cNvSpPr txBox="1"/>
                  <p:nvPr/>
                </p:nvSpPr>
                <p:spPr>
                  <a:xfrm>
                    <a:off x="389113" y="23627928"/>
                    <a:ext cx="377026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0.0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98CA84F-1B9E-4FCC-A149-72B3DFF22ACD}"/>
                      </a:ext>
                    </a:extLst>
                  </p:cNvPr>
                  <p:cNvSpPr txBox="1"/>
                  <p:nvPr/>
                </p:nvSpPr>
                <p:spPr>
                  <a:xfrm>
                    <a:off x="403539" y="22367788"/>
                    <a:ext cx="348173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0.1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5A37603-4618-40D7-B124-F5E58FDD6AC2}"/>
                      </a:ext>
                    </a:extLst>
                  </p:cNvPr>
                  <p:cNvSpPr txBox="1"/>
                  <p:nvPr/>
                </p:nvSpPr>
                <p:spPr>
                  <a:xfrm>
                    <a:off x="390716" y="21099941"/>
                    <a:ext cx="373821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0.2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4A0BE53-C0EC-46FA-B82D-7AABCB23238B}"/>
                      </a:ext>
                    </a:extLst>
                  </p:cNvPr>
                  <p:cNvSpPr txBox="1"/>
                  <p:nvPr/>
                </p:nvSpPr>
                <p:spPr>
                  <a:xfrm>
                    <a:off x="390715" y="19839801"/>
                    <a:ext cx="373821" cy="7498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1500" dirty="0">
                        <a:latin typeface="Bahnschrift Condensed" panose="020B0502040204020203" pitchFamily="34" charset="0"/>
                      </a:rPr>
                      <a:t>0.3</a:t>
                    </a:r>
                    <a:endParaRPr lang="zh-CN" altLang="en-US" sz="1500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3FC373D-517D-47B6-875D-B8F7CA387C83}"/>
                </a:ext>
              </a:extLst>
            </p:cNvPr>
            <p:cNvGrpSpPr/>
            <p:nvPr/>
          </p:nvGrpSpPr>
          <p:grpSpPr>
            <a:xfrm>
              <a:off x="593125" y="1141040"/>
              <a:ext cx="11432633" cy="6584002"/>
              <a:chOff x="593125" y="1141040"/>
              <a:chExt cx="11432633" cy="658400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2CDF02E-5841-4BBF-8C93-511DF30F8C7A}"/>
                  </a:ext>
                </a:extLst>
              </p:cNvPr>
              <p:cNvGrpSpPr/>
              <p:nvPr/>
            </p:nvGrpSpPr>
            <p:grpSpPr>
              <a:xfrm>
                <a:off x="593125" y="1141040"/>
                <a:ext cx="11432633" cy="6584002"/>
                <a:chOff x="143307" y="17930107"/>
                <a:chExt cx="17335850" cy="6584002"/>
              </a:xfrm>
            </p:grpSpPr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4CEEFDDB-C3EA-4A83-ABC7-80CB7E253D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058"/>
                <a:stretch/>
              </p:blipFill>
              <p:spPr>
                <a:xfrm>
                  <a:off x="143307" y="17930107"/>
                  <a:ext cx="17335850" cy="6584002"/>
                </a:xfrm>
                <a:prstGeom prst="rect">
                  <a:avLst/>
                </a:prstGeom>
              </p:spPr>
            </p:pic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28E71D8-F663-4855-85B9-173DAD0F8EB8}"/>
                    </a:ext>
                  </a:extLst>
                </p:cNvPr>
                <p:cNvGrpSpPr/>
                <p:nvPr/>
              </p:nvGrpSpPr>
              <p:grpSpPr>
                <a:xfrm>
                  <a:off x="179004" y="18374623"/>
                  <a:ext cx="16312498" cy="6096242"/>
                  <a:chOff x="179004" y="18374623"/>
                  <a:chExt cx="16312498" cy="6096242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4E78E02-2A57-431D-8040-98707B5050C8}"/>
                      </a:ext>
                    </a:extLst>
                  </p:cNvPr>
                  <p:cNvSpPr txBox="1"/>
                  <p:nvPr/>
                </p:nvSpPr>
                <p:spPr>
                  <a:xfrm>
                    <a:off x="16056768" y="24009200"/>
                    <a:ext cx="43473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30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DF395EB-3ADA-47CC-9334-EAA12D2AFDB3}"/>
                      </a:ext>
                    </a:extLst>
                  </p:cNvPr>
                  <p:cNvSpPr txBox="1"/>
                  <p:nvPr/>
                </p:nvSpPr>
                <p:spPr>
                  <a:xfrm>
                    <a:off x="12887073" y="24009199"/>
                    <a:ext cx="43473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20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61F1F2A-F878-4BD8-83C3-278F1238D708}"/>
                      </a:ext>
                    </a:extLst>
                  </p:cNvPr>
                  <p:cNvSpPr txBox="1"/>
                  <p:nvPr/>
                </p:nvSpPr>
                <p:spPr>
                  <a:xfrm>
                    <a:off x="9730454" y="24009199"/>
                    <a:ext cx="396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10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1AE2235-D6CD-480A-A53C-78F15F1072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87716" y="24009198"/>
                    <a:ext cx="31290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DE7DDD4-3BF3-48E3-947B-F9D92D7DA33C}"/>
                      </a:ext>
                    </a:extLst>
                  </p:cNvPr>
                  <p:cNvSpPr txBox="1"/>
                  <p:nvPr/>
                </p:nvSpPr>
                <p:spPr>
                  <a:xfrm>
                    <a:off x="3306318" y="24009198"/>
                    <a:ext cx="50687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-10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3DE20076-27F0-4304-8964-65ED5B37DE30}"/>
                      </a:ext>
                    </a:extLst>
                  </p:cNvPr>
                  <p:cNvSpPr txBox="1"/>
                  <p:nvPr/>
                </p:nvSpPr>
                <p:spPr>
                  <a:xfrm>
                    <a:off x="179004" y="23475527"/>
                    <a:ext cx="49244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0.0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CE4168E-E4FA-433B-87AF-565750C60CDA}"/>
                      </a:ext>
                    </a:extLst>
                  </p:cNvPr>
                  <p:cNvSpPr txBox="1"/>
                  <p:nvPr/>
                </p:nvSpPr>
                <p:spPr>
                  <a:xfrm>
                    <a:off x="201446" y="22215387"/>
                    <a:ext cx="44755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0.1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C04D535-E724-4425-9097-FF5C7DA228FA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09" y="20947541"/>
                    <a:ext cx="48763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0.2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356B76A-ACDD-4D73-9F8B-8FA86E947DD6}"/>
                      </a:ext>
                    </a:extLst>
                  </p:cNvPr>
                  <p:cNvSpPr txBox="1"/>
                  <p:nvPr/>
                </p:nvSpPr>
                <p:spPr>
                  <a:xfrm>
                    <a:off x="182210" y="19687401"/>
                    <a:ext cx="48603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0.3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4FD2BDA-12EC-49F5-92D4-B8012369E1D3}"/>
                      </a:ext>
                    </a:extLst>
                  </p:cNvPr>
                  <p:cNvSpPr txBox="1"/>
                  <p:nvPr/>
                </p:nvSpPr>
                <p:spPr>
                  <a:xfrm>
                    <a:off x="179079" y="18374623"/>
                    <a:ext cx="49725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CN" sz="2400" b="1" dirty="0">
                        <a:latin typeface="Bahnschrift Condensed" panose="020B0502040204020203" pitchFamily="34" charset="0"/>
                      </a:rPr>
                      <a:t>0.4</a:t>
                    </a:r>
                    <a:endParaRPr lang="zh-CN" altLang="en-US" sz="2400" b="1" dirty="0"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pic>
            <p:nvPicPr>
              <p:cNvPr id="5" name="Picture 4" descr="Shape&#10;&#10;Description automatically generated">
                <a:extLst>
                  <a:ext uri="{FF2B5EF4-FFF2-40B4-BE49-F238E27FC236}">
                    <a16:creationId xmlns:a16="http://schemas.microsoft.com/office/drawing/2014/main" id="{5902D12C-05E5-435B-AC03-EA393714B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8883" y="1263628"/>
                <a:ext cx="2412269" cy="1852902"/>
              </a:xfrm>
              <a:prstGeom prst="rect">
                <a:avLst/>
              </a:prstGeom>
              <a:ln w="9525" cap="sq">
                <a:solidFill>
                  <a:schemeClr val="accent3">
                    <a:lumMod val="75000"/>
                  </a:schemeClr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AB5CA88-10D0-42D7-B038-4E5E597313BA}"/>
                </a:ext>
              </a:extLst>
            </p:cNvPr>
            <p:cNvSpPr txBox="1"/>
            <p:nvPr/>
          </p:nvSpPr>
          <p:spPr>
            <a:xfrm>
              <a:off x="4752623" y="171368"/>
              <a:ext cx="9144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4F4F4F"/>
                  </a:solidFill>
                  <a:latin typeface="-apple-system"/>
                </a:rPr>
                <a:t>Density Plot with </a:t>
              </a:r>
              <a:r>
                <a:rPr lang="zh-CN" altLang="en-US" sz="3200" b="1" dirty="0">
                  <a:solidFill>
                    <a:srgbClr val="4F4F4F"/>
                  </a:solidFill>
                  <a:latin typeface="-apple-system"/>
                </a:rPr>
                <a:t>z-score </a:t>
              </a:r>
              <a:r>
                <a:rPr lang="en-US" altLang="zh-CN" sz="3200" b="1" dirty="0">
                  <a:solidFill>
                    <a:srgbClr val="4F4F4F"/>
                  </a:solidFill>
                  <a:latin typeface="-apple-system"/>
                </a:rPr>
                <a:t>in various kingdom features</a:t>
              </a:r>
              <a:endParaRPr lang="zh-CN" altLang="en-US" sz="3200" b="1" dirty="0">
                <a:solidFill>
                  <a:srgbClr val="4F4F4F"/>
                </a:solidFill>
                <a:latin typeface="-apple-system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C06B77-E876-486F-8317-21CB4D2700D8}"/>
                </a:ext>
              </a:extLst>
            </p:cNvPr>
            <p:cNvSpPr txBox="1"/>
            <p:nvPr/>
          </p:nvSpPr>
          <p:spPr>
            <a:xfrm>
              <a:off x="9477148" y="740927"/>
              <a:ext cx="74676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4F4F4F"/>
                  </a:solidFill>
                  <a:latin typeface="-apple-system"/>
                </a:rPr>
                <a:t>z-score </a:t>
              </a:r>
              <a:r>
                <a:rPr lang="en-US" altLang="zh-CN" sz="2000" b="1" dirty="0">
                  <a:solidFill>
                    <a:srgbClr val="4F4F4F"/>
                  </a:solidFill>
                  <a:latin typeface="-apple-system"/>
                </a:rPr>
                <a:t>represents the relative strength of differential correlation</a:t>
              </a:r>
              <a:endParaRPr lang="zh-CN" altLang="en-US" sz="2000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A85D95C-8B63-4A29-B81E-72B29CB2D711}"/>
              </a:ext>
            </a:extLst>
          </p:cNvPr>
          <p:cNvGrpSpPr/>
          <p:nvPr/>
        </p:nvGrpSpPr>
        <p:grpSpPr>
          <a:xfrm>
            <a:off x="8279904" y="8095432"/>
            <a:ext cx="7993305" cy="5940659"/>
            <a:chOff x="8279904" y="8095432"/>
            <a:chExt cx="7993305" cy="594065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872871E-3559-4848-B5B2-ECB1753F5D58}"/>
                </a:ext>
              </a:extLst>
            </p:cNvPr>
            <p:cNvGrpSpPr/>
            <p:nvPr/>
          </p:nvGrpSpPr>
          <p:grpSpPr>
            <a:xfrm>
              <a:off x="8279904" y="9065168"/>
              <a:ext cx="7993305" cy="4970923"/>
              <a:chOff x="441845" y="7188244"/>
              <a:chExt cx="17415123" cy="3915845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8A2BDCB5-3256-48B2-9A4F-9969C9F9F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1248" y="7419078"/>
                <a:ext cx="16985720" cy="3261500"/>
              </a:xfrm>
              <a:prstGeom prst="rect">
                <a:avLst/>
              </a:prstGeom>
            </p:spPr>
          </p:pic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C1F6224-84CA-46CF-B1E0-57586B7EBD23}"/>
                  </a:ext>
                </a:extLst>
              </p:cNvPr>
              <p:cNvGrpSpPr/>
              <p:nvPr/>
            </p:nvGrpSpPr>
            <p:grpSpPr>
              <a:xfrm>
                <a:off x="1801652" y="7188244"/>
                <a:ext cx="1814343" cy="2923412"/>
                <a:chOff x="1801652" y="7188244"/>
                <a:chExt cx="1814343" cy="2923412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E8DFE0-18F4-4BD4-B4B7-A2DC14FEF070}"/>
                    </a:ext>
                  </a:extLst>
                </p:cNvPr>
                <p:cNvSpPr txBox="1"/>
                <p:nvPr/>
              </p:nvSpPr>
              <p:spPr>
                <a:xfrm>
                  <a:off x="1801652" y="7188244"/>
                  <a:ext cx="4299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70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6BCAA4D-3E50-44C9-A931-A67ABD3FDB56}"/>
                    </a:ext>
                  </a:extLst>
                </p:cNvPr>
                <p:cNvSpPr txBox="1"/>
                <p:nvPr/>
              </p:nvSpPr>
              <p:spPr>
                <a:xfrm>
                  <a:off x="2555268" y="9613987"/>
                  <a:ext cx="396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5987BC1-12A2-464E-B130-81C4485573E0}"/>
                    </a:ext>
                  </a:extLst>
                </p:cNvPr>
                <p:cNvSpPr txBox="1"/>
                <p:nvPr/>
              </p:nvSpPr>
              <p:spPr>
                <a:xfrm>
                  <a:off x="3312707" y="9649991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9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DC26E7D-E53A-48AE-8A5E-8F691ECC41A8}"/>
                  </a:ext>
                </a:extLst>
              </p:cNvPr>
              <p:cNvGrpSpPr/>
              <p:nvPr/>
            </p:nvGrpSpPr>
            <p:grpSpPr>
              <a:xfrm>
                <a:off x="4497079" y="8347460"/>
                <a:ext cx="1865640" cy="1404156"/>
                <a:chOff x="4497079" y="8347460"/>
                <a:chExt cx="1865640" cy="1404156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2BB1E87-82B4-4BF6-98AF-749CFF5F40F1}"/>
                    </a:ext>
                  </a:extLst>
                </p:cNvPr>
                <p:cNvSpPr txBox="1"/>
                <p:nvPr/>
              </p:nvSpPr>
              <p:spPr>
                <a:xfrm>
                  <a:off x="4497079" y="8893907"/>
                  <a:ext cx="4347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1FEEC46-CA64-4E2B-BAA5-2E14F7F32585}"/>
                    </a:ext>
                  </a:extLst>
                </p:cNvPr>
                <p:cNvSpPr txBox="1"/>
                <p:nvPr/>
              </p:nvSpPr>
              <p:spPr>
                <a:xfrm>
                  <a:off x="5253901" y="9289951"/>
                  <a:ext cx="394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118933C-13E6-453A-A43C-F82A54B2D9EF}"/>
                    </a:ext>
                  </a:extLst>
                </p:cNvPr>
                <p:cNvSpPr txBox="1"/>
                <p:nvPr/>
              </p:nvSpPr>
              <p:spPr>
                <a:xfrm>
                  <a:off x="5961647" y="8347460"/>
                  <a:ext cx="4010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41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8788FF9-BF5D-4655-A46B-77EAB4560063}"/>
                  </a:ext>
                </a:extLst>
              </p:cNvPr>
              <p:cNvGrpSpPr/>
              <p:nvPr/>
            </p:nvGrpSpPr>
            <p:grpSpPr>
              <a:xfrm>
                <a:off x="7185420" y="9289951"/>
                <a:ext cx="1839191" cy="713693"/>
                <a:chOff x="7185420" y="9289951"/>
                <a:chExt cx="1839191" cy="713693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C257A5D-671B-42F5-A2C0-9ADD4267B285}"/>
                    </a:ext>
                  </a:extLst>
                </p:cNvPr>
                <p:cNvSpPr txBox="1"/>
                <p:nvPr/>
              </p:nvSpPr>
              <p:spPr>
                <a:xfrm>
                  <a:off x="7185420" y="9541979"/>
                  <a:ext cx="391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0F896E7-A1BE-47B1-9AD8-C3B3360B2580}"/>
                    </a:ext>
                  </a:extLst>
                </p:cNvPr>
                <p:cNvSpPr txBox="1"/>
                <p:nvPr/>
              </p:nvSpPr>
              <p:spPr>
                <a:xfrm>
                  <a:off x="7920602" y="9289951"/>
                  <a:ext cx="394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44A693A-B8BE-46A6-A545-AEFEEC46BFC1}"/>
                    </a:ext>
                  </a:extLst>
                </p:cNvPr>
                <p:cNvSpPr txBox="1"/>
                <p:nvPr/>
              </p:nvSpPr>
              <p:spPr>
                <a:xfrm>
                  <a:off x="8633157" y="9541979"/>
                  <a:ext cx="391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FD44885-82C4-4B6F-81E4-E7AC4CC2C4A3}"/>
                  </a:ext>
                </a:extLst>
              </p:cNvPr>
              <p:cNvGrpSpPr/>
              <p:nvPr/>
            </p:nvGrpSpPr>
            <p:grpSpPr>
              <a:xfrm>
                <a:off x="9929404" y="9967640"/>
                <a:ext cx="1738201" cy="504056"/>
                <a:chOff x="9929404" y="9967640"/>
                <a:chExt cx="1738201" cy="504056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D76E917-DB3F-4135-AA9C-5D81148975F5}"/>
                    </a:ext>
                  </a:extLst>
                </p:cNvPr>
                <p:cNvSpPr txBox="1"/>
                <p:nvPr/>
              </p:nvSpPr>
              <p:spPr>
                <a:xfrm>
                  <a:off x="9929404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93A1DE-B004-4DAB-8B84-E9FCA03F95B6}"/>
                    </a:ext>
                  </a:extLst>
                </p:cNvPr>
                <p:cNvSpPr txBox="1"/>
                <p:nvPr/>
              </p:nvSpPr>
              <p:spPr>
                <a:xfrm>
                  <a:off x="10688631" y="9974027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1D0840A-90A3-43E3-A972-09951CEA6258}"/>
                    </a:ext>
                  </a:extLst>
                </p:cNvPr>
                <p:cNvSpPr txBox="1"/>
                <p:nvPr/>
              </p:nvSpPr>
              <p:spPr>
                <a:xfrm>
                  <a:off x="11399583" y="9967640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B0FBC81-43B4-490E-A9AE-965122EB8525}"/>
                  </a:ext>
                </a:extLst>
              </p:cNvPr>
              <p:cNvGrpSpPr/>
              <p:nvPr/>
            </p:nvGrpSpPr>
            <p:grpSpPr>
              <a:xfrm>
                <a:off x="12618794" y="9787620"/>
                <a:ext cx="1738201" cy="684076"/>
                <a:chOff x="12618794" y="9787620"/>
                <a:chExt cx="1738201" cy="68407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D0201BC-3420-4015-BE6A-E0808ADB37B6}"/>
                    </a:ext>
                  </a:extLst>
                </p:cNvPr>
                <p:cNvSpPr txBox="1"/>
                <p:nvPr/>
              </p:nvSpPr>
              <p:spPr>
                <a:xfrm>
                  <a:off x="12618794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8EC4476-01FF-4397-861B-403789E3EB52}"/>
                    </a:ext>
                  </a:extLst>
                </p:cNvPr>
                <p:cNvSpPr txBox="1"/>
                <p:nvPr/>
              </p:nvSpPr>
              <p:spPr>
                <a:xfrm>
                  <a:off x="13336892" y="9787620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F996AA7-F351-4F6E-9D29-F8B27EE8AE8B}"/>
                    </a:ext>
                  </a:extLst>
                </p:cNvPr>
                <p:cNvSpPr txBox="1"/>
                <p:nvPr/>
              </p:nvSpPr>
              <p:spPr>
                <a:xfrm>
                  <a:off x="14088973" y="9967640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BF55BC0D-BC03-4C20-857C-AB32B5128591}"/>
                  </a:ext>
                </a:extLst>
              </p:cNvPr>
              <p:cNvGrpSpPr/>
              <p:nvPr/>
            </p:nvGrpSpPr>
            <p:grpSpPr>
              <a:xfrm>
                <a:off x="15316439" y="9787620"/>
                <a:ext cx="1760644" cy="684076"/>
                <a:chOff x="15316439" y="9787620"/>
                <a:chExt cx="1760644" cy="684076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BBA241-786C-468E-A42A-DE0910CFE555}"/>
                    </a:ext>
                  </a:extLst>
                </p:cNvPr>
                <p:cNvSpPr txBox="1"/>
                <p:nvPr/>
              </p:nvSpPr>
              <p:spPr>
                <a:xfrm>
                  <a:off x="15316439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1726D66-6E05-4A4F-AF18-835070496BB8}"/>
                    </a:ext>
                  </a:extLst>
                </p:cNvPr>
                <p:cNvSpPr txBox="1"/>
                <p:nvPr/>
              </p:nvSpPr>
              <p:spPr>
                <a:xfrm>
                  <a:off x="16034537" y="9787620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D3CF27F-EEE3-4294-8481-FC59090A08BF}"/>
                    </a:ext>
                  </a:extLst>
                </p:cNvPr>
                <p:cNvSpPr txBox="1"/>
                <p:nvPr/>
              </p:nvSpPr>
              <p:spPr>
                <a:xfrm>
                  <a:off x="16764176" y="10003644"/>
                  <a:ext cx="3129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13EF785-4BCA-4B86-A11D-09E452922598}"/>
                  </a:ext>
                </a:extLst>
              </p:cNvPr>
              <p:cNvGrpSpPr/>
              <p:nvPr/>
            </p:nvGrpSpPr>
            <p:grpSpPr>
              <a:xfrm>
                <a:off x="441845" y="7777783"/>
                <a:ext cx="452337" cy="2837929"/>
                <a:chOff x="441845" y="7777783"/>
                <a:chExt cx="452337" cy="283792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399CD70-89DD-4067-9508-1D6CDB11D275}"/>
                    </a:ext>
                  </a:extLst>
                </p:cNvPr>
                <p:cNvSpPr txBox="1"/>
                <p:nvPr/>
              </p:nvSpPr>
              <p:spPr>
                <a:xfrm>
                  <a:off x="504460" y="10154047"/>
                  <a:ext cx="3129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E503575-B04D-4E12-AEF6-E7F006EB5233}"/>
                    </a:ext>
                  </a:extLst>
                </p:cNvPr>
                <p:cNvSpPr txBox="1"/>
                <p:nvPr/>
              </p:nvSpPr>
              <p:spPr>
                <a:xfrm>
                  <a:off x="441845" y="9355572"/>
                  <a:ext cx="4363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D9AB8B1-EA9F-42C5-8737-5669A4556485}"/>
                    </a:ext>
                  </a:extLst>
                </p:cNvPr>
                <p:cNvSpPr txBox="1"/>
                <p:nvPr/>
              </p:nvSpPr>
              <p:spPr>
                <a:xfrm>
                  <a:off x="448226" y="8563484"/>
                  <a:ext cx="44595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40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354DA95-DF55-450D-BF08-662D3E030FA5}"/>
                    </a:ext>
                  </a:extLst>
                </p:cNvPr>
                <p:cNvSpPr txBox="1"/>
                <p:nvPr/>
              </p:nvSpPr>
              <p:spPr>
                <a:xfrm>
                  <a:off x="457326" y="7777783"/>
                  <a:ext cx="4315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BD66873-4B24-4F88-8CE6-CEAFBBD6EA1F}"/>
                  </a:ext>
                </a:extLst>
              </p:cNvPr>
              <p:cNvGrpSpPr/>
              <p:nvPr/>
            </p:nvGrpSpPr>
            <p:grpSpPr>
              <a:xfrm>
                <a:off x="2164567" y="10550091"/>
                <a:ext cx="14669268" cy="553998"/>
                <a:chOff x="2164567" y="10550091"/>
                <a:chExt cx="14669268" cy="553998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6953BE4-16AF-4BD0-89C8-4AAE8FC46488}"/>
                    </a:ext>
                  </a:extLst>
                </p:cNvPr>
                <p:cNvSpPr txBox="1"/>
                <p:nvPr/>
              </p:nvSpPr>
              <p:spPr>
                <a:xfrm>
                  <a:off x="2164567" y="10550091"/>
                  <a:ext cx="117766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2AB69549-2E01-46CB-9A3A-EDF28D432B57}"/>
                    </a:ext>
                  </a:extLst>
                </p:cNvPr>
                <p:cNvSpPr txBox="1"/>
                <p:nvPr/>
              </p:nvSpPr>
              <p:spPr>
                <a:xfrm>
                  <a:off x="4825726" y="10550091"/>
                  <a:ext cx="125100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/0</a:t>
                  </a:r>
                  <a:endParaRPr lang="zh-CN" altLang="en-US" sz="30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4E05760-0244-4AA7-989F-F0F84AF7C46F}"/>
                    </a:ext>
                  </a:extLst>
                </p:cNvPr>
                <p:cNvSpPr txBox="1"/>
                <p:nvPr/>
              </p:nvSpPr>
              <p:spPr>
                <a:xfrm>
                  <a:off x="7513786" y="10550091"/>
                  <a:ext cx="125100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0/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3983D35-B124-40DE-B8A1-1B5588FC24BA}"/>
                    </a:ext>
                  </a:extLst>
                </p:cNvPr>
                <p:cNvSpPr txBox="1"/>
                <p:nvPr/>
              </p:nvSpPr>
              <p:spPr>
                <a:xfrm>
                  <a:off x="10199395" y="10550091"/>
                  <a:ext cx="127545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0/</a:t>
                  </a:r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endParaRPr lang="zh-CN" altLang="en-US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DE88F79-492A-4A86-98F9-6BAC32D8192D}"/>
                    </a:ext>
                  </a:extLst>
                </p:cNvPr>
                <p:cNvSpPr txBox="1"/>
                <p:nvPr/>
              </p:nvSpPr>
              <p:spPr>
                <a:xfrm>
                  <a:off x="12897217" y="10550091"/>
                  <a:ext cx="120211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CBC8EF6-C90C-4753-9120-927642103413}"/>
                    </a:ext>
                  </a:extLst>
                </p:cNvPr>
                <p:cNvSpPr txBox="1"/>
                <p:nvPr/>
              </p:nvSpPr>
              <p:spPr>
                <a:xfrm>
                  <a:off x="15558379" y="10550091"/>
                  <a:ext cx="127545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/0</a:t>
                  </a:r>
                  <a:endParaRPr lang="zh-CN" altLang="en-US" sz="3000" b="1" dirty="0">
                    <a:latin typeface="Bahnschrift Condensed" panose="020B0502040204020203" pitchFamily="34" charset="0"/>
                  </a:endParaRPr>
                </a:p>
              </p:txBody>
            </p:sp>
          </p:grp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140723" y="8095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Counts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classes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with various features</a:t>
              </a:r>
              <a:endParaRPr lang="zh-CN" altLang="en-US" dirty="0"/>
            </a:p>
          </p:txBody>
        </p:sp>
      </p:grpSp>
      <p:pic>
        <p:nvPicPr>
          <p:cNvPr id="127" name="Picture 126" descr="A picture containing light&#10;&#10;Description automatically generated">
            <a:extLst>
              <a:ext uri="{FF2B5EF4-FFF2-40B4-BE49-F238E27FC236}">
                <a16:creationId xmlns:a16="http://schemas.microsoft.com/office/drawing/2014/main" id="{59042CAE-A778-4B8A-A67C-845517AAAF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" y="12653386"/>
            <a:ext cx="18288000" cy="103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le 47">
            <a:extLst>
              <a:ext uri="{FF2B5EF4-FFF2-40B4-BE49-F238E27FC236}">
                <a16:creationId xmlns:a16="http://schemas.microsoft.com/office/drawing/2014/main" id="{CC4A4189-BF28-49C1-88FB-269B2D8D3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2478"/>
              </p:ext>
            </p:extLst>
          </p:nvPr>
        </p:nvGraphicFramePr>
        <p:xfrm>
          <a:off x="11304240" y="11277481"/>
          <a:ext cx="4104456" cy="2708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618777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/>
                        <a:t>Fungi</a:t>
                      </a:r>
                      <a:endParaRPr lang="zh-CN" altLang="en-US" sz="2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0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Aspergillus rambellii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998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 err="1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Tilletia</a:t>
                      </a:r>
                      <a:r>
                        <a:rPr lang="en-US" sz="2400" b="1" i="1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2400" b="1" i="1" u="none" strike="noStrike" dirty="0" err="1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controversa</a:t>
                      </a:r>
                      <a:endParaRPr lang="en-US" sz="2400" b="1" i="1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884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Aspergillus kawachii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876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Rhizophagus irregularis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8648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 err="1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Torulaspora</a:t>
                      </a:r>
                      <a:r>
                        <a:rPr lang="en-US" sz="2400" b="1" i="1" u="none" strike="noStrike" dirty="0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2400" b="1" i="1" u="none" strike="noStrike" dirty="0" err="1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globosa</a:t>
                      </a:r>
                      <a:endParaRPr lang="en-US" sz="2400" b="1" i="1" u="none" strike="noStrike" dirty="0">
                        <a:solidFill>
                          <a:schemeClr val="accent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755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 err="1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Eremothecium</a:t>
                      </a:r>
                      <a:r>
                        <a:rPr lang="en-US" sz="2400" b="1" i="1" u="none" strike="noStrike" dirty="0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2400" b="1" i="1" u="none" strike="noStrike" dirty="0" err="1">
                          <a:solidFill>
                            <a:schemeClr val="accent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sinecaudum</a:t>
                      </a:r>
                      <a:endParaRPr lang="en-US" sz="2400" b="1" i="1" u="none" strike="noStrike" dirty="0">
                        <a:solidFill>
                          <a:schemeClr val="accent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1430266"/>
                  </a:ext>
                </a:extLst>
              </a:tr>
            </a:tbl>
          </a:graphicData>
        </a:graphic>
      </p:graphicFrame>
      <p:grpSp>
        <p:nvGrpSpPr>
          <p:cNvPr id="55" name="Group 54">
            <a:extLst>
              <a:ext uri="{FF2B5EF4-FFF2-40B4-BE49-F238E27FC236}">
                <a16:creationId xmlns:a16="http://schemas.microsoft.com/office/drawing/2014/main" id="{BDEAC1B2-7C47-42AF-BE9A-4B0794D729BB}"/>
              </a:ext>
            </a:extLst>
          </p:cNvPr>
          <p:cNvGrpSpPr/>
          <p:nvPr/>
        </p:nvGrpSpPr>
        <p:grpSpPr>
          <a:xfrm>
            <a:off x="685864" y="1110656"/>
            <a:ext cx="15370904" cy="12205356"/>
            <a:chOff x="685864" y="1110656"/>
            <a:chExt cx="15370904" cy="122053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DBE285-5487-4E00-A971-819946033848}"/>
                </a:ext>
              </a:extLst>
            </p:cNvPr>
            <p:cNvSpPr/>
            <p:nvPr/>
          </p:nvSpPr>
          <p:spPr>
            <a:xfrm>
              <a:off x="1151112" y="1110656"/>
              <a:ext cx="3456384" cy="13681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Import OTU matrix</a:t>
              </a:r>
            </a:p>
            <a:p>
              <a:pPr algn="ctr"/>
              <a:r>
                <a:rPr lang="en-US" altLang="zh-CN" dirty="0"/>
                <a:t>(analysis by the kraken2 &amp; bracken)</a:t>
              </a:r>
              <a:endParaRPr lang="zh-CN" alt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D81D257-20BB-4DF5-8680-AB01D16769CE}"/>
                </a:ext>
              </a:extLst>
            </p:cNvPr>
            <p:cNvSpPr/>
            <p:nvPr/>
          </p:nvSpPr>
          <p:spPr>
            <a:xfrm>
              <a:off x="1151112" y="3810956"/>
              <a:ext cx="3456384" cy="13681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SSTF</a:t>
              </a:r>
            </a:p>
            <a:p>
              <a:pPr algn="ctr"/>
              <a:r>
                <a:rPr lang="en-US" altLang="zh-CN" dirty="0"/>
                <a:t>(selected same trend features)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91CCBF-3225-43FB-824D-74A2F56C4320}"/>
                </a:ext>
              </a:extLst>
            </p:cNvPr>
            <p:cNvGrpSpPr/>
            <p:nvPr/>
          </p:nvGrpSpPr>
          <p:grpSpPr>
            <a:xfrm>
              <a:off x="6299684" y="2634373"/>
              <a:ext cx="5400600" cy="3721318"/>
              <a:chOff x="5507596" y="1005363"/>
              <a:chExt cx="2916324" cy="34332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: Single Corner Snipped 5">
                    <a:extLst>
                      <a:ext uri="{FF2B5EF4-FFF2-40B4-BE49-F238E27FC236}">
                        <a16:creationId xmlns:a16="http://schemas.microsoft.com/office/drawing/2014/main" id="{7AC9C6FC-1E8D-4A65-91BF-3681E9132CFA}"/>
                      </a:ext>
                    </a:extLst>
                  </p:cNvPr>
                  <p:cNvSpPr/>
                  <p:nvPr/>
                </p:nvSpPr>
                <p:spPr>
                  <a:xfrm>
                    <a:off x="5507596" y="1005363"/>
                    <a:ext cx="2916324" cy="2805593"/>
                  </a:xfrm>
                  <a:prstGeom prst="snip1Rect">
                    <a:avLst>
                      <a:gd name="adj" fmla="val 17092"/>
                    </a:avLst>
                  </a:prstGeom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zh-CN" sz="16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pt-BR" altLang="zh-CN" sz="16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pt-BR" altLang="zh-CN" sz="160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altLang="zh-CN" sz="1600" b="0" i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1600" b="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𝐹𝐶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pt-BR" altLang="zh-CN" sz="16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pt-BR" altLang="zh-CN" sz="16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zh-CN" sz="160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pt-BR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pt-BR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𝑐𝑟𝑐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pt-BR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pt-BR" altLang="zh-CN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altLang="zh-CN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𝑐𝑡𝑟𝑙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pt-BR" altLang="zh-CN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pt-BR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𝑅𝑒𝐴𝑏𝑢𝑛𝑑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pt-BR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𝑅𝑒𝐴𝑏𝑢𝑛𝑑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altLang="zh-CN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nary>
                                </m:e>
                              </m:nary>
                            </m:e>
                          </m:func>
                        </m:oMath>
                      </m:oMathPara>
                    </a14:m>
                    <a:br>
                      <a:rPr lang="en-US" altLang="zh-CN" sz="16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</a:br>
                    <a:endPara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𝑆𝑆𝑇𝐹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𝐸𝑛𝑟𝑖𝑐h𝑒𝑑</m:t>
                              </m:r>
                            </m:sub>
                          </m:sSub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𝑐𝑜h𝑜𝑟𝑡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16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160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pt-BR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pt-BR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pt-BR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altLang="zh-CN" sz="160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𝑭𝑪</m:t>
                                              </m:r>
                                            </m:e>
                                          </m:func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1600" b="1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𝒄𝒐𝒉𝒐𝒓𝒕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CN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&gt;0 , 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pt-BR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pt-BR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altLang="zh-CN" sz="160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𝑭𝑪</m:t>
                                              </m:r>
                                            </m:e>
                                          </m:func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𝒄𝒐𝒉𝒐𝒓𝒕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CN" sz="160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0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𝑆𝑆𝑇𝐹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𝐷𝑒𝑝𝑙𝑒𝑡𝑒𝑑</m:t>
                              </m:r>
                            </m:sub>
                          </m:sSub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𝑐𝑜h𝑜𝑟𝑡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𝑐𝑜h𝑜𝑟𝑡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16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160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pt-BR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pt-BR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pt-BR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altLang="zh-CN" sz="160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𝑭𝑪</m:t>
                                              </m:r>
                                            </m:e>
                                          </m:func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1600" b="1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1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𝒄𝒐𝒉𝒐𝒓𝒕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CN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&gt;0 , 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pt-BR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b>
                                                <m:sSubPr>
                                                  <m:ctrlPr>
                                                    <a:rPr lang="pt-BR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pt-BR" altLang="zh-CN" sz="160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b="1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fName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𝑭𝑪</m:t>
                                              </m:r>
                                            </m:e>
                                          </m:func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1600" b="1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1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𝒄𝒐𝒉𝒐𝒓𝒕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CN" sz="160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pPr algn="ctr"/>
                    <a:endPara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𝑆𝑆𝑇𝐹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𝐸𝑛𝑟𝑖𝑐h𝑒𝑑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/ 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𝐷𝑒𝑝𝑙𝑒𝑡𝑒𝑑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&gt;6 </m:t>
                        </m:r>
                      </m:oMath>
                    </a14:m>
                    <a:r>
                      <a:rPr lang="en-US" altLang="zh-CN" sz="16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would be selected</a:t>
                    </a:r>
                    <a:endPara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: Single Corner Snipped 5">
                    <a:extLst>
                      <a:ext uri="{FF2B5EF4-FFF2-40B4-BE49-F238E27FC236}">
                        <a16:creationId xmlns:a16="http://schemas.microsoft.com/office/drawing/2014/main" id="{7AC9C6FC-1E8D-4A65-91BF-3681E9132C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7596" y="1005363"/>
                    <a:ext cx="2916324" cy="2805593"/>
                  </a:xfrm>
                  <a:prstGeom prst="snip1Rect">
                    <a:avLst>
                      <a:gd name="adj" fmla="val 17092"/>
                    </a:avLst>
                  </a:prstGeom>
                  <a:blipFill>
                    <a:blip r:embed="rId2"/>
                    <a:stretch>
                      <a:fillRect b="-998"/>
                    </a:stretch>
                  </a:blipFill>
                  <a:ln>
                    <a:solidFill>
                      <a:schemeClr val="accent4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FDF3E008-E0F7-405D-8563-A5E69DA7F3F5}"/>
                      </a:ext>
                    </a:extLst>
                  </p:cNvPr>
                  <p:cNvSpPr/>
                  <p:nvPr/>
                </p:nvSpPr>
                <p:spPr>
                  <a:xfrm>
                    <a:off x="5507596" y="3810956"/>
                    <a:ext cx="2916324" cy="324036"/>
                  </a:xfrm>
                  <a:prstGeom prst="rect">
                    <a:avLst/>
                  </a:prstGeom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𝑓𝑢𝑛𝑔𝑖</m:t>
                          </m:r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𝑛𝑎𝑚𝑒𝑠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FDF3E008-E0F7-405D-8563-A5E69DA7F3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7596" y="3810956"/>
                    <a:ext cx="2916324" cy="32403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E9BE6195-A04E-41DD-9226-B53293B6EB85}"/>
                      </a:ext>
                    </a:extLst>
                  </p:cNvPr>
                  <p:cNvSpPr/>
                  <p:nvPr/>
                </p:nvSpPr>
                <p:spPr>
                  <a:xfrm>
                    <a:off x="5507596" y="4134992"/>
                    <a:ext cx="2916324" cy="303658"/>
                  </a:xfrm>
                  <a:prstGeom prst="rect">
                    <a:avLst/>
                  </a:prstGeom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altLang="zh-CN" sz="16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𝑐𝑟𝑐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𝑐𝑜𝑢𝑛𝑡𝑠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𝐶𝑅𝐶</m:t>
                          </m:r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E9BE6195-A04E-41DD-9226-B53293B6EB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7596" y="4134992"/>
                    <a:ext cx="2916324" cy="3036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FAFC36-66F6-47D6-ABE9-976743D6C07E}"/>
                </a:ext>
              </a:extLst>
            </p:cNvPr>
            <p:cNvCxnSpPr>
              <a:stCxn id="3" idx="3"/>
            </p:cNvCxnSpPr>
            <p:nvPr/>
          </p:nvCxnSpPr>
          <p:spPr>
            <a:xfrm>
              <a:off x="4607496" y="4495032"/>
              <a:ext cx="169218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DF86EAF-9BDF-4C65-993D-E471C222CC4D}"/>
                </a:ext>
              </a:extLst>
            </p:cNvPr>
            <p:cNvCxnSpPr>
              <a:cxnSpLocks/>
              <a:stCxn id="2" idx="2"/>
              <a:endCxn id="3" idx="0"/>
            </p:cNvCxnSpPr>
            <p:nvPr/>
          </p:nvCxnSpPr>
          <p:spPr>
            <a:xfrm>
              <a:off x="2879304" y="2478808"/>
              <a:ext cx="0" cy="13321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7E31DE-7480-47AE-B62A-702D5A4F58B2}"/>
                </a:ext>
              </a:extLst>
            </p:cNvPr>
            <p:cNvSpPr/>
            <p:nvPr/>
          </p:nvSpPr>
          <p:spPr>
            <a:xfrm>
              <a:off x="1152142" y="7260773"/>
              <a:ext cx="3456384" cy="13681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Significant difference</a:t>
              </a:r>
            </a:p>
            <a:p>
              <a:pPr algn="ctr"/>
              <a:r>
                <a:rPr lang="en-US" altLang="zh-CN" dirty="0"/>
                <a:t>(Wilcoxon rank test: p value &lt; 0.05)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3F25C3-680D-4291-9367-5E5DFFF743CD}"/>
                </a:ext>
              </a:extLst>
            </p:cNvPr>
            <p:cNvCxnSpPr>
              <a:cxnSpLocks/>
              <a:stCxn id="3" idx="2"/>
              <a:endCxn id="17" idx="0"/>
            </p:cNvCxnSpPr>
            <p:nvPr/>
          </p:nvCxnSpPr>
          <p:spPr>
            <a:xfrm>
              <a:off x="2879304" y="5179108"/>
              <a:ext cx="1030" cy="20816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425A0B-EDD1-4DBC-A493-549E1433812F}"/>
                </a:ext>
              </a:extLst>
            </p:cNvPr>
            <p:cNvSpPr/>
            <p:nvPr/>
          </p:nvSpPr>
          <p:spPr>
            <a:xfrm>
              <a:off x="685864" y="9739580"/>
              <a:ext cx="4389312" cy="13681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Log2(General Fold Change) &gt; 1/2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Single Corner Snipped 23">
                  <a:extLst>
                    <a:ext uri="{FF2B5EF4-FFF2-40B4-BE49-F238E27FC236}">
                      <a16:creationId xmlns:a16="http://schemas.microsoft.com/office/drawing/2014/main" id="{B7CE54F5-F28F-4A6D-88BA-0F841996E32A}"/>
                    </a:ext>
                  </a:extLst>
                </p:cNvPr>
                <p:cNvSpPr/>
                <p:nvPr/>
              </p:nvSpPr>
              <p:spPr>
                <a:xfrm>
                  <a:off x="6299684" y="9583528"/>
                  <a:ext cx="3780420" cy="1680256"/>
                </a:xfrm>
                <a:prstGeom prst="snip1Rect">
                  <a:avLst>
                    <a:gd name="adj" fmla="val 17092"/>
                  </a:avLst>
                </a:prstGeom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zh-CN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unc>
                              <m:funcPr>
                                <m:ctrlPr>
                                  <a:rPr lang="pt-BR" altLang="zh-CN" sz="16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pt-BR" altLang="zh-CN" sz="160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altLang="zh-CN" sz="1600" b="0" i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1600" b="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𝐹𝐶</m:t>
                                </m:r>
                              </m:e>
                            </m:func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altLang="zh-CN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pt-BR" altLang="zh-CN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pt-BR" altLang="zh-CN" sz="16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altLang="zh-CN" sz="1600" i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pt-BR" altLang="zh-CN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altLang="zh-CN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pt-BR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𝑐𝑟𝑐</m:t>
                                    </m:r>
                                  </m:sub>
                                </m:sSub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pt-BR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pt-BR" altLang="zh-CN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pt-BR" altLang="zh-CN" sz="16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altLang="zh-CN" sz="16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𝑐𝑡𝑟𝑙</m:t>
                                        </m:r>
                                      </m:sub>
                                    </m:sSub>
                                  </m:sup>
                                  <m:e>
                                    <m:f>
                                      <m:fPr>
                                        <m:ctrlPr>
                                          <a:rPr lang="pt-BR" altLang="zh-CN" sz="16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pt-BR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𝑅𝑒𝐴𝑏𝑢𝑛𝑑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pt-BR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𝑅𝑒𝐴𝑏𝑢𝑛𝑑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CN" sz="1600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</m:e>
                            </m:nary>
                          </m:e>
                        </m:func>
                      </m:oMath>
                    </m:oMathPara>
                  </a14:m>
                  <a:b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</a:br>
                  <a:endParaRPr lang="en-US" altLang="zh-CN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endParaRPr lang="en-US" altLang="zh-CN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pt-BR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pt-BR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pt-BR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zh-CN" sz="160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𝐹𝐶</m:t>
                              </m:r>
                            </m:e>
                          </m:func>
                        </m:e>
                        <m:sub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would be selected</a:t>
                  </a:r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: Single Corner Snipped 23">
                  <a:extLst>
                    <a:ext uri="{FF2B5EF4-FFF2-40B4-BE49-F238E27FC236}">
                      <a16:creationId xmlns:a16="http://schemas.microsoft.com/office/drawing/2014/main" id="{B7CE54F5-F28F-4A6D-88BA-0F841996E3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9684" y="9583528"/>
                  <a:ext cx="3780420" cy="1680256"/>
                </a:xfrm>
                <a:prstGeom prst="snip1Rect">
                  <a:avLst>
                    <a:gd name="adj" fmla="val 17092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1C40E-9A60-45F2-A349-1766EED93C25}"/>
                </a:ext>
              </a:extLst>
            </p:cNvPr>
            <p:cNvCxnSpPr>
              <a:cxnSpLocks/>
              <a:stCxn id="23" idx="3"/>
              <a:endCxn id="24" idx="2"/>
            </p:cNvCxnSpPr>
            <p:nvPr/>
          </p:nvCxnSpPr>
          <p:spPr>
            <a:xfrm>
              <a:off x="5075176" y="10423656"/>
              <a:ext cx="122450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D9B89FB-A290-45E1-B973-85015ED6AEFF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>
              <a:off x="2880334" y="8628925"/>
              <a:ext cx="186" cy="11106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EEF7E94-4867-4D6E-B748-7CEBA3A03516}"/>
                </a:ext>
              </a:extLst>
            </p:cNvPr>
            <p:cNvSpPr/>
            <p:nvPr/>
          </p:nvSpPr>
          <p:spPr>
            <a:xfrm>
              <a:off x="6299684" y="7260773"/>
              <a:ext cx="3779862" cy="13681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28 fungi leave </a:t>
              </a:r>
              <a:endParaRPr lang="zh-CN" altLang="en-US" sz="2400" b="1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74C999C-BEE3-42C2-8610-C773F7C3D621}"/>
                </a:ext>
              </a:extLst>
            </p:cNvPr>
            <p:cNvCxnSpPr>
              <a:stCxn id="17" idx="3"/>
              <a:endCxn id="35" idx="1"/>
            </p:cNvCxnSpPr>
            <p:nvPr/>
          </p:nvCxnSpPr>
          <p:spPr>
            <a:xfrm>
              <a:off x="4608526" y="7944849"/>
              <a:ext cx="16911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D17B5D5-2BFC-46C6-BD9D-24B71B340D41}"/>
                </a:ext>
              </a:extLst>
            </p:cNvPr>
            <p:cNvSpPr/>
            <p:nvPr/>
          </p:nvSpPr>
          <p:spPr>
            <a:xfrm>
              <a:off x="6299684" y="11947860"/>
              <a:ext cx="3779862" cy="13681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6 fungi leave </a:t>
              </a:r>
              <a:endParaRPr lang="zh-CN" altLang="en-US" sz="2400" b="1" dirty="0"/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FFAAC3CE-0577-48FE-80DB-52636F24221C}"/>
                </a:ext>
              </a:extLst>
            </p:cNvPr>
            <p:cNvCxnSpPr>
              <a:stCxn id="23" idx="2"/>
              <a:endCxn id="38" idx="1"/>
            </p:cNvCxnSpPr>
            <p:nvPr/>
          </p:nvCxnSpPr>
          <p:spPr>
            <a:xfrm rot="16200000" flipH="1">
              <a:off x="3828000" y="10160252"/>
              <a:ext cx="1524204" cy="3419164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7E1C16D-397A-44C6-9A42-99F2D62E8399}"/>
                </a:ext>
              </a:extLst>
            </p:cNvPr>
            <p:cNvCxnSpPr>
              <a:stCxn id="38" idx="3"/>
              <a:endCxn id="47" idx="1"/>
            </p:cNvCxnSpPr>
            <p:nvPr/>
          </p:nvCxnSpPr>
          <p:spPr>
            <a:xfrm>
              <a:off x="10079546" y="12631936"/>
              <a:ext cx="1224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66A0062-B5C9-42A8-9D41-4C532C0D57D9}"/>
                </a:ext>
              </a:extLst>
            </p:cNvPr>
            <p:cNvSpPr/>
            <p:nvPr/>
          </p:nvSpPr>
          <p:spPr>
            <a:xfrm>
              <a:off x="12600384" y="7252778"/>
              <a:ext cx="3456384" cy="13681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Internal correlations</a:t>
              </a:r>
              <a:endParaRPr lang="en-US" altLang="zh-CN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1AFB36-6850-4FC9-A5F8-768CA7E4BC6E}"/>
                </a:ext>
              </a:extLst>
            </p:cNvPr>
            <p:cNvCxnSpPr>
              <a:stCxn id="35" idx="3"/>
              <a:endCxn id="50" idx="1"/>
            </p:cNvCxnSpPr>
            <p:nvPr/>
          </p:nvCxnSpPr>
          <p:spPr>
            <a:xfrm flipV="1">
              <a:off x="10079546" y="7936854"/>
              <a:ext cx="2520838" cy="7995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Multiplication Sign 53">
              <a:extLst>
                <a:ext uri="{FF2B5EF4-FFF2-40B4-BE49-F238E27FC236}">
                  <a16:creationId xmlns:a16="http://schemas.microsoft.com/office/drawing/2014/main" id="{FC3D48BD-819B-416D-9DF0-34B0F7D5526D}"/>
                </a:ext>
              </a:extLst>
            </p:cNvPr>
            <p:cNvSpPr/>
            <p:nvPr/>
          </p:nvSpPr>
          <p:spPr>
            <a:xfrm>
              <a:off x="10692079" y="7342141"/>
              <a:ext cx="1295772" cy="129577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16432-FC13-41ED-8F41-BD330A280D55}"/>
              </a:ext>
            </a:extLst>
          </p:cNvPr>
          <p:cNvSpPr/>
          <p:nvPr/>
        </p:nvSpPr>
        <p:spPr>
          <a:xfrm>
            <a:off x="1151112" y="14624193"/>
            <a:ext cx="3456384" cy="13681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Bacteria analysis</a:t>
            </a:r>
            <a:endParaRPr lang="en-US" altLang="zh-CN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836B53A-B263-4947-A573-43A0570E58B4}"/>
              </a:ext>
            </a:extLst>
          </p:cNvPr>
          <p:cNvSpPr/>
          <p:nvPr/>
        </p:nvSpPr>
        <p:spPr>
          <a:xfrm>
            <a:off x="5701301" y="14605266"/>
            <a:ext cx="3779862" cy="136815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candidates</a:t>
            </a:r>
            <a:endParaRPr lang="zh-CN" altLang="en-US" sz="2400" b="1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994130D-7811-4348-B964-E79C9548DE5D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4607496" y="15289342"/>
            <a:ext cx="1093805" cy="189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34D2406-B17D-44B8-89B2-3569C0E756F8}"/>
              </a:ext>
            </a:extLst>
          </p:cNvPr>
          <p:cNvCxnSpPr>
            <a:stCxn id="2" idx="1"/>
            <a:endCxn id="56" idx="1"/>
          </p:cNvCxnSpPr>
          <p:nvPr/>
        </p:nvCxnSpPr>
        <p:spPr>
          <a:xfrm rot="10800000" flipV="1">
            <a:off x="1151112" y="1794731"/>
            <a:ext cx="12700" cy="13513537"/>
          </a:xfrm>
          <a:prstGeom prst="bentConnector3">
            <a:avLst>
              <a:gd name="adj1" fmla="val 6445157"/>
            </a:avLst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153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5" name="Group 1664">
            <a:extLst>
              <a:ext uri="{FF2B5EF4-FFF2-40B4-BE49-F238E27FC236}">
                <a16:creationId xmlns:a16="http://schemas.microsoft.com/office/drawing/2014/main" id="{4D56B341-4D97-47E8-9CBF-6E5491F28950}"/>
              </a:ext>
            </a:extLst>
          </p:cNvPr>
          <p:cNvGrpSpPr/>
          <p:nvPr/>
        </p:nvGrpSpPr>
        <p:grpSpPr>
          <a:xfrm>
            <a:off x="687483" y="354572"/>
            <a:ext cx="17011343" cy="4423726"/>
            <a:chOff x="147423" y="2700"/>
            <a:chExt cx="17011343" cy="4423726"/>
          </a:xfrm>
        </p:grpSpPr>
        <p:sp>
          <p:nvSpPr>
            <p:cNvPr id="2" name="object 2">
              <a:extLst>
                <a:ext uri="{FF2B5EF4-FFF2-40B4-BE49-F238E27FC236}">
                  <a16:creationId xmlns:a16="http://schemas.microsoft.com/office/drawing/2014/main" id="{B4434AA1-A2EF-43FA-8292-3407AADA0C98}"/>
                </a:ext>
              </a:extLst>
            </p:cNvPr>
            <p:cNvSpPr/>
            <p:nvPr/>
          </p:nvSpPr>
          <p:spPr>
            <a:xfrm>
              <a:off x="14562120" y="3567037"/>
              <a:ext cx="2584575" cy="0"/>
            </a:xfrm>
            <a:custGeom>
              <a:avLst/>
              <a:gdLst/>
              <a:ahLst/>
              <a:cxnLst/>
              <a:rect l="l" t="t" r="r" b="b"/>
              <a:pathLst>
                <a:path w="2746375">
                  <a:moveTo>
                    <a:pt x="0" y="0"/>
                  </a:moveTo>
                  <a:lnTo>
                    <a:pt x="274599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9D6251E5-CDB1-495C-93D8-BA22555E2774}"/>
                </a:ext>
              </a:extLst>
            </p:cNvPr>
            <p:cNvSpPr/>
            <p:nvPr/>
          </p:nvSpPr>
          <p:spPr>
            <a:xfrm>
              <a:off x="10508310" y="3567037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59">
                  <a:moveTo>
                    <a:pt x="0" y="0"/>
                  </a:moveTo>
                  <a:lnTo>
                    <a:pt x="3769106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B06C877-B097-4F17-A7B1-3485E8AAE56C}"/>
                </a:ext>
              </a:extLst>
            </p:cNvPr>
            <p:cNvSpPr/>
            <p:nvPr/>
          </p:nvSpPr>
          <p:spPr>
            <a:xfrm>
              <a:off x="8481407" y="3567037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44AB7C9-F2CA-4FFD-B3CC-BAA73EC6DA4A}"/>
                </a:ext>
              </a:extLst>
            </p:cNvPr>
            <p:cNvSpPr/>
            <p:nvPr/>
          </p:nvSpPr>
          <p:spPr>
            <a:xfrm>
              <a:off x="6454502" y="3567037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439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CA9DA50-DE20-4EFB-A378-EDA4D074CEE1}"/>
                </a:ext>
              </a:extLst>
            </p:cNvPr>
            <p:cNvSpPr/>
            <p:nvPr/>
          </p:nvSpPr>
          <p:spPr>
            <a:xfrm>
              <a:off x="5643811" y="3567037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541D9A9-652B-4689-B05B-5F51C7AB05F3}"/>
                </a:ext>
              </a:extLst>
            </p:cNvPr>
            <p:cNvSpPr/>
            <p:nvPr/>
          </p:nvSpPr>
          <p:spPr>
            <a:xfrm>
              <a:off x="4427716" y="3567037"/>
              <a:ext cx="709339" cy="0"/>
            </a:xfrm>
            <a:custGeom>
              <a:avLst/>
              <a:gdLst/>
              <a:ahLst/>
              <a:cxnLst/>
              <a:rect l="l" t="t" r="r" b="b"/>
              <a:pathLst>
                <a:path w="753745">
                  <a:moveTo>
                    <a:pt x="0" y="0"/>
                  </a:moveTo>
                  <a:lnTo>
                    <a:pt x="75374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0995448-763F-4335-94EC-0B410F31CFFB}"/>
                </a:ext>
              </a:extLst>
            </p:cNvPr>
            <p:cNvSpPr/>
            <p:nvPr/>
          </p:nvSpPr>
          <p:spPr>
            <a:xfrm>
              <a:off x="3616907" y="3567037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5DE35FFE-D8C3-4585-B14D-E721BC614EC2}"/>
                </a:ext>
              </a:extLst>
            </p:cNvPr>
            <p:cNvSpPr/>
            <p:nvPr/>
          </p:nvSpPr>
          <p:spPr>
            <a:xfrm>
              <a:off x="2400813" y="3567037"/>
              <a:ext cx="709936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1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BD2EC71-BDC7-4535-B7DA-DECC29F44449}"/>
                </a:ext>
              </a:extLst>
            </p:cNvPr>
            <p:cNvSpPr/>
            <p:nvPr/>
          </p:nvSpPr>
          <p:spPr>
            <a:xfrm>
              <a:off x="1590002" y="3567037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8744CAC-A549-47D0-B09B-FB034708C989}"/>
                </a:ext>
              </a:extLst>
            </p:cNvPr>
            <p:cNvSpPr/>
            <p:nvPr/>
          </p:nvSpPr>
          <p:spPr>
            <a:xfrm>
              <a:off x="525935" y="3567037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D95F7EF-7261-471B-B7E3-6FB747CA7655}"/>
                </a:ext>
              </a:extLst>
            </p:cNvPr>
            <p:cNvSpPr/>
            <p:nvPr/>
          </p:nvSpPr>
          <p:spPr>
            <a:xfrm>
              <a:off x="525935" y="2578126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5385505F-91B9-48AF-9434-EB03AF016095}"/>
                </a:ext>
              </a:extLst>
            </p:cNvPr>
            <p:cNvSpPr/>
            <p:nvPr/>
          </p:nvSpPr>
          <p:spPr>
            <a:xfrm>
              <a:off x="525935" y="1589215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4C1BFC53-54CA-4E0D-8E33-B71718510A05}"/>
                </a:ext>
              </a:extLst>
            </p:cNvPr>
            <p:cNvSpPr/>
            <p:nvPr/>
          </p:nvSpPr>
          <p:spPr>
            <a:xfrm>
              <a:off x="525935" y="4061584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BEA8C18-737E-48CA-9C6E-EA535C728B4A}"/>
                </a:ext>
              </a:extLst>
            </p:cNvPr>
            <p:cNvSpPr/>
            <p:nvPr/>
          </p:nvSpPr>
          <p:spPr>
            <a:xfrm>
              <a:off x="525935" y="3072581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CEDF7472-5750-4ABB-8AE7-292A738A5257}"/>
                </a:ext>
              </a:extLst>
            </p:cNvPr>
            <p:cNvSpPr/>
            <p:nvPr/>
          </p:nvSpPr>
          <p:spPr>
            <a:xfrm>
              <a:off x="525935" y="2083670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375FBD5-25E3-4BF7-AE09-D7733A45AFFF}"/>
                </a:ext>
              </a:extLst>
            </p:cNvPr>
            <p:cNvSpPr/>
            <p:nvPr/>
          </p:nvSpPr>
          <p:spPr>
            <a:xfrm>
              <a:off x="525935" y="1094759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BF7098D-18FD-4DBC-8E41-62F525C2864F}"/>
                </a:ext>
              </a:extLst>
            </p:cNvPr>
            <p:cNvSpPr/>
            <p:nvPr/>
          </p:nvSpPr>
          <p:spPr>
            <a:xfrm>
              <a:off x="1742029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3C4B6BAA-0A30-48AA-841C-B15B7C586FED}"/>
                </a:ext>
              </a:extLst>
            </p:cNvPr>
            <p:cNvSpPr/>
            <p:nvPr/>
          </p:nvSpPr>
          <p:spPr>
            <a:xfrm>
              <a:off x="3768934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664CFCA8-F6BA-4D16-B501-A224FD74952C}"/>
                </a:ext>
              </a:extLst>
            </p:cNvPr>
            <p:cNvSpPr/>
            <p:nvPr/>
          </p:nvSpPr>
          <p:spPr>
            <a:xfrm>
              <a:off x="5795838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24E6397B-E707-4837-A93A-D0418C3AD8F4}"/>
                </a:ext>
              </a:extLst>
            </p:cNvPr>
            <p:cNvSpPr/>
            <p:nvPr/>
          </p:nvSpPr>
          <p:spPr>
            <a:xfrm>
              <a:off x="7822743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719501DF-A5FA-455A-8577-043A960FDDCF}"/>
                </a:ext>
              </a:extLst>
            </p:cNvPr>
            <p:cNvSpPr/>
            <p:nvPr/>
          </p:nvSpPr>
          <p:spPr>
            <a:xfrm>
              <a:off x="9849529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D9FA182F-D122-413F-88D4-FE3C70DAFEFF}"/>
                </a:ext>
              </a:extLst>
            </p:cNvPr>
            <p:cNvSpPr/>
            <p:nvPr/>
          </p:nvSpPr>
          <p:spPr>
            <a:xfrm>
              <a:off x="11876433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B16FDAD8-1A69-43AD-9CBB-D6B2D7549F2A}"/>
                </a:ext>
              </a:extLst>
            </p:cNvPr>
            <p:cNvSpPr/>
            <p:nvPr/>
          </p:nvSpPr>
          <p:spPr>
            <a:xfrm>
              <a:off x="13903338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70BD1CF-03C4-40D2-973A-AED54563B122}"/>
                </a:ext>
              </a:extLst>
            </p:cNvPr>
            <p:cNvSpPr/>
            <p:nvPr/>
          </p:nvSpPr>
          <p:spPr>
            <a:xfrm>
              <a:off x="15930242" y="831855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13914AD0-BEF2-4A1C-B99C-1CA907942D86}"/>
                </a:ext>
              </a:extLst>
            </p:cNvPr>
            <p:cNvSpPr/>
            <p:nvPr/>
          </p:nvSpPr>
          <p:spPr>
            <a:xfrm>
              <a:off x="1076972" y="3120763"/>
              <a:ext cx="519424" cy="7270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8B56F827-1CFC-4359-8414-735B67F23704}"/>
                </a:ext>
              </a:extLst>
            </p:cNvPr>
            <p:cNvSpPr/>
            <p:nvPr/>
          </p:nvSpPr>
          <p:spPr>
            <a:xfrm>
              <a:off x="1887662" y="2552720"/>
              <a:ext cx="519544" cy="15301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7BE7986C-3E74-4FD6-893E-C73909FD0789}"/>
                </a:ext>
              </a:extLst>
            </p:cNvPr>
            <p:cNvSpPr/>
            <p:nvPr/>
          </p:nvSpPr>
          <p:spPr>
            <a:xfrm>
              <a:off x="3103877" y="3051510"/>
              <a:ext cx="519425" cy="8147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D7C575C7-2B08-49B0-8ACE-A120EA4D7F2B}"/>
                </a:ext>
              </a:extLst>
            </p:cNvPr>
            <p:cNvSpPr/>
            <p:nvPr/>
          </p:nvSpPr>
          <p:spPr>
            <a:xfrm>
              <a:off x="3914567" y="2794784"/>
              <a:ext cx="519544" cy="10658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BD457CB4-4D40-41DC-99DD-52A3EC9C00FB}"/>
                </a:ext>
              </a:extLst>
            </p:cNvPr>
            <p:cNvSpPr/>
            <p:nvPr/>
          </p:nvSpPr>
          <p:spPr>
            <a:xfrm>
              <a:off x="5130662" y="3300029"/>
              <a:ext cx="519544" cy="5828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F6FFE0C1-B585-4081-AA73-4E455D8CD965}"/>
                </a:ext>
              </a:extLst>
            </p:cNvPr>
            <p:cNvSpPr/>
            <p:nvPr/>
          </p:nvSpPr>
          <p:spPr>
            <a:xfrm>
              <a:off x="5941471" y="2828258"/>
              <a:ext cx="519425" cy="10699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5B6B52C8-37AC-42D3-B795-C46F1F39D4E2}"/>
                </a:ext>
              </a:extLst>
            </p:cNvPr>
            <p:cNvSpPr/>
            <p:nvPr/>
          </p:nvSpPr>
          <p:spPr>
            <a:xfrm>
              <a:off x="7157566" y="3415574"/>
              <a:ext cx="519544" cy="66726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EE25BA7A-CCC2-4F56-B9C7-7C3E0E29F293}"/>
                </a:ext>
              </a:extLst>
            </p:cNvPr>
            <p:cNvSpPr/>
            <p:nvPr/>
          </p:nvSpPr>
          <p:spPr>
            <a:xfrm>
              <a:off x="7968376" y="2901107"/>
              <a:ext cx="519424" cy="11817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4CDAD7F9-BAE2-40FE-BB34-96C0DDDDEE9E}"/>
                </a:ext>
              </a:extLst>
            </p:cNvPr>
            <p:cNvSpPr/>
            <p:nvPr/>
          </p:nvSpPr>
          <p:spPr>
            <a:xfrm>
              <a:off x="9184471" y="3353698"/>
              <a:ext cx="519543" cy="6227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4D60AD87-871B-4F3C-9EE4-DB8A710FB469}"/>
                </a:ext>
              </a:extLst>
            </p:cNvPr>
            <p:cNvSpPr/>
            <p:nvPr/>
          </p:nvSpPr>
          <p:spPr>
            <a:xfrm>
              <a:off x="9995161" y="2892347"/>
              <a:ext cx="519543" cy="104949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CD37FCE1-066C-46BF-B97D-B72B86EC6953}"/>
                </a:ext>
              </a:extLst>
            </p:cNvPr>
            <p:cNvSpPr/>
            <p:nvPr/>
          </p:nvSpPr>
          <p:spPr>
            <a:xfrm>
              <a:off x="11211375" y="3318840"/>
              <a:ext cx="519424" cy="7639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D383FCC1-D9FF-497D-BA8F-B4C045B434E4}"/>
                </a:ext>
              </a:extLst>
            </p:cNvPr>
            <p:cNvSpPr/>
            <p:nvPr/>
          </p:nvSpPr>
          <p:spPr>
            <a:xfrm>
              <a:off x="12022065" y="3135241"/>
              <a:ext cx="519544" cy="9475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D41EA022-7139-4C39-938A-A31353ABB233}"/>
                </a:ext>
              </a:extLst>
            </p:cNvPr>
            <p:cNvSpPr/>
            <p:nvPr/>
          </p:nvSpPr>
          <p:spPr>
            <a:xfrm>
              <a:off x="13238160" y="3461035"/>
              <a:ext cx="519544" cy="54157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D4D09C3D-ECAB-42F9-B121-3F62AEBC0256}"/>
                </a:ext>
              </a:extLst>
            </p:cNvPr>
            <p:cNvSpPr/>
            <p:nvPr/>
          </p:nvSpPr>
          <p:spPr>
            <a:xfrm>
              <a:off x="14048970" y="3002451"/>
              <a:ext cx="519544" cy="98928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CC0AF88F-7050-4519-901D-6BC80D57D502}"/>
                </a:ext>
              </a:extLst>
            </p:cNvPr>
            <p:cNvSpPr/>
            <p:nvPr/>
          </p:nvSpPr>
          <p:spPr>
            <a:xfrm>
              <a:off x="15265065" y="3481507"/>
              <a:ext cx="519544" cy="6013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7570C586-CC52-4818-AF3D-2CBFD1D62A7A}"/>
                </a:ext>
              </a:extLst>
            </p:cNvPr>
            <p:cNvSpPr/>
            <p:nvPr/>
          </p:nvSpPr>
          <p:spPr>
            <a:xfrm>
              <a:off x="16075873" y="3294311"/>
              <a:ext cx="519425" cy="66523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699D537E-734F-46EA-B79D-AEAA56C608ED}"/>
                </a:ext>
              </a:extLst>
            </p:cNvPr>
            <p:cNvSpPr/>
            <p:nvPr/>
          </p:nvSpPr>
          <p:spPr>
            <a:xfrm>
              <a:off x="2114208" y="967686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24892" y="0"/>
                  </a:moveTo>
                  <a:lnTo>
                    <a:pt x="15216" y="1940"/>
                  </a:lnTo>
                  <a:lnTo>
                    <a:pt x="7302" y="7239"/>
                  </a:lnTo>
                  <a:lnTo>
                    <a:pt x="1960" y="15109"/>
                  </a:lnTo>
                  <a:lnTo>
                    <a:pt x="0" y="24765"/>
                  </a:lnTo>
                  <a:lnTo>
                    <a:pt x="1960" y="34420"/>
                  </a:lnTo>
                  <a:lnTo>
                    <a:pt x="7302" y="42291"/>
                  </a:lnTo>
                  <a:lnTo>
                    <a:pt x="15216" y="47589"/>
                  </a:lnTo>
                  <a:lnTo>
                    <a:pt x="24892" y="49530"/>
                  </a:lnTo>
                  <a:lnTo>
                    <a:pt x="34494" y="47589"/>
                  </a:lnTo>
                  <a:lnTo>
                    <a:pt x="42370" y="42291"/>
                  </a:lnTo>
                  <a:lnTo>
                    <a:pt x="47698" y="34420"/>
                  </a:lnTo>
                  <a:lnTo>
                    <a:pt x="49656" y="24765"/>
                  </a:lnTo>
                  <a:lnTo>
                    <a:pt x="47698" y="15109"/>
                  </a:lnTo>
                  <a:lnTo>
                    <a:pt x="42370" y="7239"/>
                  </a:lnTo>
                  <a:lnTo>
                    <a:pt x="34494" y="194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0CA28756-A154-41E5-BA28-9D4EE516E582}"/>
                </a:ext>
              </a:extLst>
            </p:cNvPr>
            <p:cNvSpPr/>
            <p:nvPr/>
          </p:nvSpPr>
          <p:spPr>
            <a:xfrm>
              <a:off x="2114208" y="967686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0" y="24765"/>
                  </a:moveTo>
                  <a:lnTo>
                    <a:pt x="1960" y="15109"/>
                  </a:lnTo>
                  <a:lnTo>
                    <a:pt x="7302" y="7239"/>
                  </a:lnTo>
                  <a:lnTo>
                    <a:pt x="15216" y="1940"/>
                  </a:lnTo>
                  <a:lnTo>
                    <a:pt x="24892" y="0"/>
                  </a:lnTo>
                  <a:lnTo>
                    <a:pt x="34494" y="1940"/>
                  </a:lnTo>
                  <a:lnTo>
                    <a:pt x="42370" y="7238"/>
                  </a:lnTo>
                  <a:lnTo>
                    <a:pt x="47698" y="15109"/>
                  </a:lnTo>
                  <a:lnTo>
                    <a:pt x="49656" y="24765"/>
                  </a:lnTo>
                  <a:lnTo>
                    <a:pt x="47698" y="34420"/>
                  </a:lnTo>
                  <a:lnTo>
                    <a:pt x="42370" y="42291"/>
                  </a:lnTo>
                  <a:lnTo>
                    <a:pt x="34494" y="47589"/>
                  </a:lnTo>
                  <a:lnTo>
                    <a:pt x="24892" y="49530"/>
                  </a:lnTo>
                  <a:lnTo>
                    <a:pt x="15216" y="47589"/>
                  </a:lnTo>
                  <a:lnTo>
                    <a:pt x="7302" y="42291"/>
                  </a:lnTo>
                  <a:lnTo>
                    <a:pt x="1960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906060CA-E703-42D4-895C-1715AE708BDB}"/>
                </a:ext>
              </a:extLst>
            </p:cNvPr>
            <p:cNvSpPr/>
            <p:nvPr/>
          </p:nvSpPr>
          <p:spPr>
            <a:xfrm>
              <a:off x="2146120" y="23880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EE64B958-14DE-4316-A89D-A90B2A0454EF}"/>
                </a:ext>
              </a:extLst>
            </p:cNvPr>
            <p:cNvSpPr/>
            <p:nvPr/>
          </p:nvSpPr>
          <p:spPr>
            <a:xfrm>
              <a:off x="2146120" y="23880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9D29AB5F-E1CC-4E60-8B28-48AD15943745}"/>
                </a:ext>
              </a:extLst>
            </p:cNvPr>
            <p:cNvSpPr/>
            <p:nvPr/>
          </p:nvSpPr>
          <p:spPr>
            <a:xfrm>
              <a:off x="2067954" y="212470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015D4AEB-464B-4E74-AD62-367504964729}"/>
                </a:ext>
              </a:extLst>
            </p:cNvPr>
            <p:cNvSpPr/>
            <p:nvPr/>
          </p:nvSpPr>
          <p:spPr>
            <a:xfrm>
              <a:off x="2067954" y="212470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2DFB76E9-4C1D-409F-BCC5-F02451E3CF12}"/>
                </a:ext>
              </a:extLst>
            </p:cNvPr>
            <p:cNvSpPr/>
            <p:nvPr/>
          </p:nvSpPr>
          <p:spPr>
            <a:xfrm>
              <a:off x="2135842" y="20556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84555196-9B8E-444A-8133-30A36B40D1E0}"/>
                </a:ext>
              </a:extLst>
            </p:cNvPr>
            <p:cNvSpPr/>
            <p:nvPr/>
          </p:nvSpPr>
          <p:spPr>
            <a:xfrm>
              <a:off x="2135842" y="20556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04B8765A-9773-4BEA-809F-D93D1F9F380D}"/>
                </a:ext>
              </a:extLst>
            </p:cNvPr>
            <p:cNvSpPr/>
            <p:nvPr/>
          </p:nvSpPr>
          <p:spPr>
            <a:xfrm>
              <a:off x="2040227" y="15180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180A39E4-EE18-4D9B-A2E1-8C815CCDF266}"/>
                </a:ext>
              </a:extLst>
            </p:cNvPr>
            <p:cNvSpPr/>
            <p:nvPr/>
          </p:nvSpPr>
          <p:spPr>
            <a:xfrm>
              <a:off x="2040227" y="15180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95F8E4B2-A0E6-4A8C-978B-2183D15037F8}"/>
                </a:ext>
              </a:extLst>
            </p:cNvPr>
            <p:cNvSpPr/>
            <p:nvPr/>
          </p:nvSpPr>
          <p:spPr>
            <a:xfrm>
              <a:off x="2017399" y="20281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F958E4F1-8D82-42EA-BF47-60401D7A0E89}"/>
                </a:ext>
              </a:extLst>
            </p:cNvPr>
            <p:cNvSpPr/>
            <p:nvPr/>
          </p:nvSpPr>
          <p:spPr>
            <a:xfrm>
              <a:off x="2017399" y="20281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6780E4A9-32BB-4DFB-A261-E1621D0CDE80}"/>
                </a:ext>
              </a:extLst>
            </p:cNvPr>
            <p:cNvSpPr/>
            <p:nvPr/>
          </p:nvSpPr>
          <p:spPr>
            <a:xfrm>
              <a:off x="2084090" y="24426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54C8DAAA-0FD2-4AC4-B27C-9C445B6641B7}"/>
                </a:ext>
              </a:extLst>
            </p:cNvPr>
            <p:cNvSpPr/>
            <p:nvPr/>
          </p:nvSpPr>
          <p:spPr>
            <a:xfrm>
              <a:off x="2084090" y="24426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292C5511-F8F2-4C67-B8F4-4332A5FBF27B}"/>
                </a:ext>
              </a:extLst>
            </p:cNvPr>
            <p:cNvSpPr/>
            <p:nvPr/>
          </p:nvSpPr>
          <p:spPr>
            <a:xfrm>
              <a:off x="2148749" y="24593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8B4FAEAC-D086-4686-A9DA-8A743F379735}"/>
                </a:ext>
              </a:extLst>
            </p:cNvPr>
            <p:cNvSpPr/>
            <p:nvPr/>
          </p:nvSpPr>
          <p:spPr>
            <a:xfrm>
              <a:off x="2148749" y="24593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5FD83027-C97A-4737-8B91-EAD572588439}"/>
                </a:ext>
              </a:extLst>
            </p:cNvPr>
            <p:cNvSpPr/>
            <p:nvPr/>
          </p:nvSpPr>
          <p:spPr>
            <a:xfrm>
              <a:off x="2123651" y="23397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E6D7873B-014A-4A85-9017-C5D099EA99E9}"/>
                </a:ext>
              </a:extLst>
            </p:cNvPr>
            <p:cNvSpPr/>
            <p:nvPr/>
          </p:nvSpPr>
          <p:spPr>
            <a:xfrm>
              <a:off x="2123651" y="23397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F7524E99-8536-4F2F-A916-55ABDFA72FC6}"/>
                </a:ext>
              </a:extLst>
            </p:cNvPr>
            <p:cNvSpPr/>
            <p:nvPr/>
          </p:nvSpPr>
          <p:spPr>
            <a:xfrm>
              <a:off x="2088393" y="23640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5988BD23-8D57-46DF-A1CA-5AFE18D28CB5}"/>
                </a:ext>
              </a:extLst>
            </p:cNvPr>
            <p:cNvSpPr/>
            <p:nvPr/>
          </p:nvSpPr>
          <p:spPr>
            <a:xfrm>
              <a:off x="2088393" y="23640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E072310A-3292-4A03-8770-3DED7DFE0B96}"/>
                </a:ext>
              </a:extLst>
            </p:cNvPr>
            <p:cNvSpPr/>
            <p:nvPr/>
          </p:nvSpPr>
          <p:spPr>
            <a:xfrm>
              <a:off x="1380608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DE720167-A9D0-402D-81BE-C9013F6C9990}"/>
                </a:ext>
              </a:extLst>
            </p:cNvPr>
            <p:cNvSpPr/>
            <p:nvPr/>
          </p:nvSpPr>
          <p:spPr>
            <a:xfrm>
              <a:off x="1380608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>
              <a:extLst>
                <a:ext uri="{FF2B5EF4-FFF2-40B4-BE49-F238E27FC236}">
                  <a16:creationId xmlns:a16="http://schemas.microsoft.com/office/drawing/2014/main" id="{F0001F20-DA41-47CA-A635-AB7745FB07CE}"/>
                </a:ext>
              </a:extLst>
            </p:cNvPr>
            <p:cNvSpPr/>
            <p:nvPr/>
          </p:nvSpPr>
          <p:spPr>
            <a:xfrm>
              <a:off x="1426503" y="28691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BD12B2C0-906D-4DF8-A96B-5B92A3862FDA}"/>
                </a:ext>
              </a:extLst>
            </p:cNvPr>
            <p:cNvSpPr/>
            <p:nvPr/>
          </p:nvSpPr>
          <p:spPr>
            <a:xfrm>
              <a:off x="1426503" y="28691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>
              <a:extLst>
                <a:ext uri="{FF2B5EF4-FFF2-40B4-BE49-F238E27FC236}">
                  <a16:creationId xmlns:a16="http://schemas.microsoft.com/office/drawing/2014/main" id="{909816A7-448F-444C-A64F-6A28D51E0F52}"/>
                </a:ext>
              </a:extLst>
            </p:cNvPr>
            <p:cNvSpPr/>
            <p:nvPr/>
          </p:nvSpPr>
          <p:spPr>
            <a:xfrm>
              <a:off x="4091273" y="26479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4A4132E2-B36A-499A-A213-49DDF8862D00}"/>
                </a:ext>
              </a:extLst>
            </p:cNvPr>
            <p:cNvSpPr/>
            <p:nvPr/>
          </p:nvSpPr>
          <p:spPr>
            <a:xfrm>
              <a:off x="4091273" y="26479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C05B0421-F5B7-4D36-9405-EB9B66E86067}"/>
                </a:ext>
              </a:extLst>
            </p:cNvPr>
            <p:cNvSpPr/>
            <p:nvPr/>
          </p:nvSpPr>
          <p:spPr>
            <a:xfrm>
              <a:off x="4171112" y="23837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59064CDC-87BB-41FC-8AC3-79CF1C711FFD}"/>
                </a:ext>
              </a:extLst>
            </p:cNvPr>
            <p:cNvSpPr/>
            <p:nvPr/>
          </p:nvSpPr>
          <p:spPr>
            <a:xfrm>
              <a:off x="4171112" y="23837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632D404D-B366-45BC-AF48-81F30B587E6E}"/>
                </a:ext>
              </a:extLst>
            </p:cNvPr>
            <p:cNvSpPr/>
            <p:nvPr/>
          </p:nvSpPr>
          <p:spPr>
            <a:xfrm>
              <a:off x="4131312" y="223895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E0FFD0EE-CEB4-42F0-91D4-6EA4F835C695}"/>
                </a:ext>
              </a:extLst>
            </p:cNvPr>
            <p:cNvSpPr/>
            <p:nvPr/>
          </p:nvSpPr>
          <p:spPr>
            <a:xfrm>
              <a:off x="4131312" y="223895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757E1E9A-B48E-4F2D-B932-30B495349E44}"/>
                </a:ext>
              </a:extLst>
            </p:cNvPr>
            <p:cNvSpPr/>
            <p:nvPr/>
          </p:nvSpPr>
          <p:spPr>
            <a:xfrm>
              <a:off x="3388150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F2BBB571-1825-4F12-AC15-2615FBB08BA7}"/>
                </a:ext>
              </a:extLst>
            </p:cNvPr>
            <p:cNvSpPr/>
            <p:nvPr/>
          </p:nvSpPr>
          <p:spPr>
            <a:xfrm>
              <a:off x="3388150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6FB5B7BE-329C-4906-ACE6-EAA0B0D28A02}"/>
                </a:ext>
              </a:extLst>
            </p:cNvPr>
            <p:cNvSpPr/>
            <p:nvPr/>
          </p:nvSpPr>
          <p:spPr>
            <a:xfrm>
              <a:off x="3346678" y="29586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43F5BF76-20AD-4BCE-A9BB-721329650B13}"/>
                </a:ext>
              </a:extLst>
            </p:cNvPr>
            <p:cNvSpPr/>
            <p:nvPr/>
          </p:nvSpPr>
          <p:spPr>
            <a:xfrm>
              <a:off x="3346678" y="29586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59DD9CB2-9F55-478C-B7AA-ADF1AE6D0656}"/>
                </a:ext>
              </a:extLst>
            </p:cNvPr>
            <p:cNvSpPr/>
            <p:nvPr/>
          </p:nvSpPr>
          <p:spPr>
            <a:xfrm>
              <a:off x="3273651" y="28343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05F57582-9C4E-40E1-A64C-1F134D4D212E}"/>
                </a:ext>
              </a:extLst>
            </p:cNvPr>
            <p:cNvSpPr/>
            <p:nvPr/>
          </p:nvSpPr>
          <p:spPr>
            <a:xfrm>
              <a:off x="3273651" y="28343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3DB7C2C7-6A5F-4A77-B917-FDA000D77BE3}"/>
                </a:ext>
              </a:extLst>
            </p:cNvPr>
            <p:cNvSpPr/>
            <p:nvPr/>
          </p:nvSpPr>
          <p:spPr>
            <a:xfrm>
              <a:off x="6252397" y="13816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3ADFFC4D-942C-4283-AEF1-4ECDE614932A}"/>
                </a:ext>
              </a:extLst>
            </p:cNvPr>
            <p:cNvSpPr/>
            <p:nvPr/>
          </p:nvSpPr>
          <p:spPr>
            <a:xfrm>
              <a:off x="6252397" y="13816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>
              <a:extLst>
                <a:ext uri="{FF2B5EF4-FFF2-40B4-BE49-F238E27FC236}">
                  <a16:creationId xmlns:a16="http://schemas.microsoft.com/office/drawing/2014/main" id="{FFA40818-4D59-437C-A0E8-B992B203F4C4}"/>
                </a:ext>
              </a:extLst>
            </p:cNvPr>
            <p:cNvSpPr/>
            <p:nvPr/>
          </p:nvSpPr>
          <p:spPr>
            <a:xfrm>
              <a:off x="6140051" y="27024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>
              <a:extLst>
                <a:ext uri="{FF2B5EF4-FFF2-40B4-BE49-F238E27FC236}">
                  <a16:creationId xmlns:a16="http://schemas.microsoft.com/office/drawing/2014/main" id="{86868555-E142-4C6C-A2E0-62B18E819B7E}"/>
                </a:ext>
              </a:extLst>
            </p:cNvPr>
            <p:cNvSpPr/>
            <p:nvPr/>
          </p:nvSpPr>
          <p:spPr>
            <a:xfrm>
              <a:off x="6140051" y="27024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>
              <a:extLst>
                <a:ext uri="{FF2B5EF4-FFF2-40B4-BE49-F238E27FC236}">
                  <a16:creationId xmlns:a16="http://schemas.microsoft.com/office/drawing/2014/main" id="{7AD238A8-A9D5-4077-BFC6-D849012AE3CA}"/>
                </a:ext>
              </a:extLst>
            </p:cNvPr>
            <p:cNvSpPr/>
            <p:nvPr/>
          </p:nvSpPr>
          <p:spPr>
            <a:xfrm>
              <a:off x="6220485" y="19342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90D714BB-A830-4173-9319-6228B17FABEA}"/>
                </a:ext>
              </a:extLst>
            </p:cNvPr>
            <p:cNvSpPr/>
            <p:nvPr/>
          </p:nvSpPr>
          <p:spPr>
            <a:xfrm>
              <a:off x="6220485" y="19342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107E46C6-D501-4452-A267-07BCC9728034}"/>
                </a:ext>
              </a:extLst>
            </p:cNvPr>
            <p:cNvSpPr/>
            <p:nvPr/>
          </p:nvSpPr>
          <p:spPr>
            <a:xfrm>
              <a:off x="6111605" y="17943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ADCD7903-1753-4BF3-89D8-F3B1112C1EF2}"/>
                </a:ext>
              </a:extLst>
            </p:cNvPr>
            <p:cNvSpPr/>
            <p:nvPr/>
          </p:nvSpPr>
          <p:spPr>
            <a:xfrm>
              <a:off x="6111605" y="17943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14631F60-C561-4B42-9322-763CCDF8F133}"/>
                </a:ext>
              </a:extLst>
            </p:cNvPr>
            <p:cNvSpPr/>
            <p:nvPr/>
          </p:nvSpPr>
          <p:spPr>
            <a:xfrm>
              <a:off x="5365932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>
              <a:extLst>
                <a:ext uri="{FF2B5EF4-FFF2-40B4-BE49-F238E27FC236}">
                  <a16:creationId xmlns:a16="http://schemas.microsoft.com/office/drawing/2014/main" id="{86AAC6DF-7774-4E4E-BFB2-6CAD03853317}"/>
                </a:ext>
              </a:extLst>
            </p:cNvPr>
            <p:cNvSpPr/>
            <p:nvPr/>
          </p:nvSpPr>
          <p:spPr>
            <a:xfrm>
              <a:off x="5365932" y="40435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>
              <a:extLst>
                <a:ext uri="{FF2B5EF4-FFF2-40B4-BE49-F238E27FC236}">
                  <a16:creationId xmlns:a16="http://schemas.microsoft.com/office/drawing/2014/main" id="{51A8A5E5-1B18-4FFF-9B65-B6B3AA2210B6}"/>
                </a:ext>
              </a:extLst>
            </p:cNvPr>
            <p:cNvSpPr/>
            <p:nvPr/>
          </p:nvSpPr>
          <p:spPr>
            <a:xfrm>
              <a:off x="5424974" y="308936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149E4800-1903-46D4-A843-72DAC82D4FF4}"/>
                </a:ext>
              </a:extLst>
            </p:cNvPr>
            <p:cNvSpPr/>
            <p:nvPr/>
          </p:nvSpPr>
          <p:spPr>
            <a:xfrm>
              <a:off x="5424974" y="308936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8ACBFC67-7C92-4A73-9F92-237E7982B856}"/>
                </a:ext>
              </a:extLst>
            </p:cNvPr>
            <p:cNvSpPr/>
            <p:nvPr/>
          </p:nvSpPr>
          <p:spPr>
            <a:xfrm>
              <a:off x="8128590" y="21676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B041B3FF-AD31-4933-AB23-F7D3E11C2907}"/>
                </a:ext>
              </a:extLst>
            </p:cNvPr>
            <p:cNvSpPr/>
            <p:nvPr/>
          </p:nvSpPr>
          <p:spPr>
            <a:xfrm>
              <a:off x="8128590" y="21676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>
              <a:extLst>
                <a:ext uri="{FF2B5EF4-FFF2-40B4-BE49-F238E27FC236}">
                  <a16:creationId xmlns:a16="http://schemas.microsoft.com/office/drawing/2014/main" id="{9F28AC80-D1D6-43B4-A7C6-8BAEE68C6D29}"/>
                </a:ext>
              </a:extLst>
            </p:cNvPr>
            <p:cNvSpPr/>
            <p:nvPr/>
          </p:nvSpPr>
          <p:spPr>
            <a:xfrm>
              <a:off x="8127275" y="26690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>
              <a:extLst>
                <a:ext uri="{FF2B5EF4-FFF2-40B4-BE49-F238E27FC236}">
                  <a16:creationId xmlns:a16="http://schemas.microsoft.com/office/drawing/2014/main" id="{993F9CEB-48BD-4DFF-B323-5BE89952C0E2}"/>
                </a:ext>
              </a:extLst>
            </p:cNvPr>
            <p:cNvSpPr/>
            <p:nvPr/>
          </p:nvSpPr>
          <p:spPr>
            <a:xfrm>
              <a:off x="8127275" y="26690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>
              <a:extLst>
                <a:ext uri="{FF2B5EF4-FFF2-40B4-BE49-F238E27FC236}">
                  <a16:creationId xmlns:a16="http://schemas.microsoft.com/office/drawing/2014/main" id="{4D362B07-34B1-4B66-8DB7-21D9691C84AD}"/>
                </a:ext>
              </a:extLst>
            </p:cNvPr>
            <p:cNvSpPr/>
            <p:nvPr/>
          </p:nvSpPr>
          <p:spPr>
            <a:xfrm>
              <a:off x="8202810" y="22028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>
              <a:extLst>
                <a:ext uri="{FF2B5EF4-FFF2-40B4-BE49-F238E27FC236}">
                  <a16:creationId xmlns:a16="http://schemas.microsoft.com/office/drawing/2014/main" id="{3F96FE6D-6598-495C-80E2-37D54A710E73}"/>
                </a:ext>
              </a:extLst>
            </p:cNvPr>
            <p:cNvSpPr/>
            <p:nvPr/>
          </p:nvSpPr>
          <p:spPr>
            <a:xfrm>
              <a:off x="8202810" y="22028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>
              <a:extLst>
                <a:ext uri="{FF2B5EF4-FFF2-40B4-BE49-F238E27FC236}">
                  <a16:creationId xmlns:a16="http://schemas.microsoft.com/office/drawing/2014/main" id="{F6E16B6F-04E2-49DF-9DFF-18D748EFABD5}"/>
                </a:ext>
              </a:extLst>
            </p:cNvPr>
            <p:cNvSpPr/>
            <p:nvPr/>
          </p:nvSpPr>
          <p:spPr>
            <a:xfrm>
              <a:off x="8186915" y="16224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>
              <a:extLst>
                <a:ext uri="{FF2B5EF4-FFF2-40B4-BE49-F238E27FC236}">
                  <a16:creationId xmlns:a16="http://schemas.microsoft.com/office/drawing/2014/main" id="{7E564F71-3623-477E-B94C-54AEC13C71EE}"/>
                </a:ext>
              </a:extLst>
            </p:cNvPr>
            <p:cNvSpPr/>
            <p:nvPr/>
          </p:nvSpPr>
          <p:spPr>
            <a:xfrm>
              <a:off x="8186915" y="16224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>
              <a:extLst>
                <a:ext uri="{FF2B5EF4-FFF2-40B4-BE49-F238E27FC236}">
                  <a16:creationId xmlns:a16="http://schemas.microsoft.com/office/drawing/2014/main" id="{41FB572E-5C21-4ABC-A7EF-AA19ADB683B8}"/>
                </a:ext>
              </a:extLst>
            </p:cNvPr>
            <p:cNvSpPr/>
            <p:nvPr/>
          </p:nvSpPr>
          <p:spPr>
            <a:xfrm>
              <a:off x="7441242" y="28923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>
              <a:extLst>
                <a:ext uri="{FF2B5EF4-FFF2-40B4-BE49-F238E27FC236}">
                  <a16:creationId xmlns:a16="http://schemas.microsoft.com/office/drawing/2014/main" id="{3B50059E-FABF-417F-891B-098FD9F1AB62}"/>
                </a:ext>
              </a:extLst>
            </p:cNvPr>
            <p:cNvSpPr/>
            <p:nvPr/>
          </p:nvSpPr>
          <p:spPr>
            <a:xfrm>
              <a:off x="7441242" y="28923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>
              <a:extLst>
                <a:ext uri="{FF2B5EF4-FFF2-40B4-BE49-F238E27FC236}">
                  <a16:creationId xmlns:a16="http://schemas.microsoft.com/office/drawing/2014/main" id="{2D864109-53A3-4EA6-BB2B-6E823DE01AF2}"/>
                </a:ext>
              </a:extLst>
            </p:cNvPr>
            <p:cNvSpPr/>
            <p:nvPr/>
          </p:nvSpPr>
          <p:spPr>
            <a:xfrm>
              <a:off x="7431681" y="30559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>
              <a:extLst>
                <a:ext uri="{FF2B5EF4-FFF2-40B4-BE49-F238E27FC236}">
                  <a16:creationId xmlns:a16="http://schemas.microsoft.com/office/drawing/2014/main" id="{CFC06D7B-4FDE-4FD3-9D8D-4CE509BFA843}"/>
                </a:ext>
              </a:extLst>
            </p:cNvPr>
            <p:cNvSpPr/>
            <p:nvPr/>
          </p:nvSpPr>
          <p:spPr>
            <a:xfrm>
              <a:off x="7431681" y="30559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>
              <a:extLst>
                <a:ext uri="{FF2B5EF4-FFF2-40B4-BE49-F238E27FC236}">
                  <a16:creationId xmlns:a16="http://schemas.microsoft.com/office/drawing/2014/main" id="{9AE1532B-726C-4B1F-9A76-AEA33FFE3495}"/>
                </a:ext>
              </a:extLst>
            </p:cNvPr>
            <p:cNvSpPr/>
            <p:nvPr/>
          </p:nvSpPr>
          <p:spPr>
            <a:xfrm>
              <a:off x="7342400" y="23371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>
              <a:extLst>
                <a:ext uri="{FF2B5EF4-FFF2-40B4-BE49-F238E27FC236}">
                  <a16:creationId xmlns:a16="http://schemas.microsoft.com/office/drawing/2014/main" id="{C6ADB58F-7959-4DE0-A547-DA3891430447}"/>
                </a:ext>
              </a:extLst>
            </p:cNvPr>
            <p:cNvSpPr/>
            <p:nvPr/>
          </p:nvSpPr>
          <p:spPr>
            <a:xfrm>
              <a:off x="7342400" y="23371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>
              <a:extLst>
                <a:ext uri="{FF2B5EF4-FFF2-40B4-BE49-F238E27FC236}">
                  <a16:creationId xmlns:a16="http://schemas.microsoft.com/office/drawing/2014/main" id="{B3A2C5D0-4552-44EC-AE1C-92D3D7DD21AA}"/>
                </a:ext>
              </a:extLst>
            </p:cNvPr>
            <p:cNvSpPr/>
            <p:nvPr/>
          </p:nvSpPr>
          <p:spPr>
            <a:xfrm>
              <a:off x="12211202" y="3042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>
              <a:extLst>
                <a:ext uri="{FF2B5EF4-FFF2-40B4-BE49-F238E27FC236}">
                  <a16:creationId xmlns:a16="http://schemas.microsoft.com/office/drawing/2014/main" id="{38CFEF14-0145-4C3B-88A3-B4D14FCF43BC}"/>
                </a:ext>
              </a:extLst>
            </p:cNvPr>
            <p:cNvSpPr/>
            <p:nvPr/>
          </p:nvSpPr>
          <p:spPr>
            <a:xfrm>
              <a:off x="12211202" y="3042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>
              <a:extLst>
                <a:ext uri="{FF2B5EF4-FFF2-40B4-BE49-F238E27FC236}">
                  <a16:creationId xmlns:a16="http://schemas.microsoft.com/office/drawing/2014/main" id="{99758775-7377-4C50-B79C-57E15F5E64B0}"/>
                </a:ext>
              </a:extLst>
            </p:cNvPr>
            <p:cNvSpPr/>
            <p:nvPr/>
          </p:nvSpPr>
          <p:spPr>
            <a:xfrm>
              <a:off x="11386648" y="29958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>
              <a:extLst>
                <a:ext uri="{FF2B5EF4-FFF2-40B4-BE49-F238E27FC236}">
                  <a16:creationId xmlns:a16="http://schemas.microsoft.com/office/drawing/2014/main" id="{79D1DD6F-E346-447F-A808-2DBA8B0EAA0B}"/>
                </a:ext>
              </a:extLst>
            </p:cNvPr>
            <p:cNvSpPr/>
            <p:nvPr/>
          </p:nvSpPr>
          <p:spPr>
            <a:xfrm>
              <a:off x="11386648" y="29958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>
              <a:extLst>
                <a:ext uri="{FF2B5EF4-FFF2-40B4-BE49-F238E27FC236}">
                  <a16:creationId xmlns:a16="http://schemas.microsoft.com/office/drawing/2014/main" id="{AD6DD456-4A5C-490A-9BBF-99C784564D0F}"/>
                </a:ext>
              </a:extLst>
            </p:cNvPr>
            <p:cNvSpPr/>
            <p:nvPr/>
          </p:nvSpPr>
          <p:spPr>
            <a:xfrm>
              <a:off x="11375772" y="31954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>
              <a:extLst>
                <a:ext uri="{FF2B5EF4-FFF2-40B4-BE49-F238E27FC236}">
                  <a16:creationId xmlns:a16="http://schemas.microsoft.com/office/drawing/2014/main" id="{434B5805-F9FF-4A90-A5B6-87DA4B0BD34E}"/>
                </a:ext>
              </a:extLst>
            </p:cNvPr>
            <p:cNvSpPr/>
            <p:nvPr/>
          </p:nvSpPr>
          <p:spPr>
            <a:xfrm>
              <a:off x="11375772" y="31954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>
              <a:extLst>
                <a:ext uri="{FF2B5EF4-FFF2-40B4-BE49-F238E27FC236}">
                  <a16:creationId xmlns:a16="http://schemas.microsoft.com/office/drawing/2014/main" id="{A8426AC2-2A54-438E-9DCF-D62E8D55CF0D}"/>
                </a:ext>
              </a:extLst>
            </p:cNvPr>
            <p:cNvSpPr/>
            <p:nvPr/>
          </p:nvSpPr>
          <p:spPr>
            <a:xfrm>
              <a:off x="11411985" y="32028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>
              <a:extLst>
                <a:ext uri="{FF2B5EF4-FFF2-40B4-BE49-F238E27FC236}">
                  <a16:creationId xmlns:a16="http://schemas.microsoft.com/office/drawing/2014/main" id="{D565C4F3-B2F8-49DF-81E6-856560ED7DBF}"/>
                </a:ext>
              </a:extLst>
            </p:cNvPr>
            <p:cNvSpPr/>
            <p:nvPr/>
          </p:nvSpPr>
          <p:spPr>
            <a:xfrm>
              <a:off x="11411985" y="32028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>
              <a:extLst>
                <a:ext uri="{FF2B5EF4-FFF2-40B4-BE49-F238E27FC236}">
                  <a16:creationId xmlns:a16="http://schemas.microsoft.com/office/drawing/2014/main" id="{A6E52B69-BC5B-4130-90F6-D5ECB68F33F3}"/>
                </a:ext>
              </a:extLst>
            </p:cNvPr>
            <p:cNvSpPr/>
            <p:nvPr/>
          </p:nvSpPr>
          <p:spPr>
            <a:xfrm>
              <a:off x="11423220" y="32564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>
              <a:extLst>
                <a:ext uri="{FF2B5EF4-FFF2-40B4-BE49-F238E27FC236}">
                  <a16:creationId xmlns:a16="http://schemas.microsoft.com/office/drawing/2014/main" id="{D25A363E-5CCF-4CE5-85E2-65495485551A}"/>
                </a:ext>
              </a:extLst>
            </p:cNvPr>
            <p:cNvSpPr/>
            <p:nvPr/>
          </p:nvSpPr>
          <p:spPr>
            <a:xfrm>
              <a:off x="11423220" y="32564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>
              <a:extLst>
                <a:ext uri="{FF2B5EF4-FFF2-40B4-BE49-F238E27FC236}">
                  <a16:creationId xmlns:a16="http://schemas.microsoft.com/office/drawing/2014/main" id="{6EED5E33-797E-4861-957F-EB5447CBADFF}"/>
                </a:ext>
              </a:extLst>
            </p:cNvPr>
            <p:cNvSpPr/>
            <p:nvPr/>
          </p:nvSpPr>
          <p:spPr>
            <a:xfrm>
              <a:off x="11504014" y="263087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>
              <a:extLst>
                <a:ext uri="{FF2B5EF4-FFF2-40B4-BE49-F238E27FC236}">
                  <a16:creationId xmlns:a16="http://schemas.microsoft.com/office/drawing/2014/main" id="{0146F3FF-553D-4461-ABFA-AA79CC60C88B}"/>
                </a:ext>
              </a:extLst>
            </p:cNvPr>
            <p:cNvSpPr/>
            <p:nvPr/>
          </p:nvSpPr>
          <p:spPr>
            <a:xfrm>
              <a:off x="11504014" y="263087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>
              <a:extLst>
                <a:ext uri="{FF2B5EF4-FFF2-40B4-BE49-F238E27FC236}">
                  <a16:creationId xmlns:a16="http://schemas.microsoft.com/office/drawing/2014/main" id="{BA3E7978-3501-4D0C-93B3-6ED64FDEE83B}"/>
                </a:ext>
              </a:extLst>
            </p:cNvPr>
            <p:cNvSpPr/>
            <p:nvPr/>
          </p:nvSpPr>
          <p:spPr>
            <a:xfrm>
              <a:off x="14324638" y="28949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>
              <a:extLst>
                <a:ext uri="{FF2B5EF4-FFF2-40B4-BE49-F238E27FC236}">
                  <a16:creationId xmlns:a16="http://schemas.microsoft.com/office/drawing/2014/main" id="{897751B0-BF73-49CB-B226-D8C994225AED}"/>
                </a:ext>
              </a:extLst>
            </p:cNvPr>
            <p:cNvSpPr/>
            <p:nvPr/>
          </p:nvSpPr>
          <p:spPr>
            <a:xfrm>
              <a:off x="14324638" y="28949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>
              <a:extLst>
                <a:ext uri="{FF2B5EF4-FFF2-40B4-BE49-F238E27FC236}">
                  <a16:creationId xmlns:a16="http://schemas.microsoft.com/office/drawing/2014/main" id="{1D9A64F9-EE5C-4CAA-9A7A-FC99BDE938F1}"/>
                </a:ext>
              </a:extLst>
            </p:cNvPr>
            <p:cNvSpPr/>
            <p:nvPr/>
          </p:nvSpPr>
          <p:spPr>
            <a:xfrm>
              <a:off x="14206077" y="20703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>
              <a:extLst>
                <a:ext uri="{FF2B5EF4-FFF2-40B4-BE49-F238E27FC236}">
                  <a16:creationId xmlns:a16="http://schemas.microsoft.com/office/drawing/2014/main" id="{97C9365D-CD08-4548-99DC-03E47A8B5C2E}"/>
                </a:ext>
              </a:extLst>
            </p:cNvPr>
            <p:cNvSpPr/>
            <p:nvPr/>
          </p:nvSpPr>
          <p:spPr>
            <a:xfrm>
              <a:off x="14206077" y="20703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>
              <a:extLst>
                <a:ext uri="{FF2B5EF4-FFF2-40B4-BE49-F238E27FC236}">
                  <a16:creationId xmlns:a16="http://schemas.microsoft.com/office/drawing/2014/main" id="{475B7D78-2D8E-4D67-9FC6-540F76207AC1}"/>
                </a:ext>
              </a:extLst>
            </p:cNvPr>
            <p:cNvSpPr/>
            <p:nvPr/>
          </p:nvSpPr>
          <p:spPr>
            <a:xfrm>
              <a:off x="14288544" y="193750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>
              <a:extLst>
                <a:ext uri="{FF2B5EF4-FFF2-40B4-BE49-F238E27FC236}">
                  <a16:creationId xmlns:a16="http://schemas.microsoft.com/office/drawing/2014/main" id="{AB1139BF-565C-4B02-9CA2-30FD3CA5E869}"/>
                </a:ext>
              </a:extLst>
            </p:cNvPr>
            <p:cNvSpPr/>
            <p:nvPr/>
          </p:nvSpPr>
          <p:spPr>
            <a:xfrm>
              <a:off x="14288544" y="193750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>
              <a:extLst>
                <a:ext uri="{FF2B5EF4-FFF2-40B4-BE49-F238E27FC236}">
                  <a16:creationId xmlns:a16="http://schemas.microsoft.com/office/drawing/2014/main" id="{589D0D0D-36EE-4528-ADD9-50ED60E6B16F}"/>
                </a:ext>
              </a:extLst>
            </p:cNvPr>
            <p:cNvSpPr/>
            <p:nvPr/>
          </p:nvSpPr>
          <p:spPr>
            <a:xfrm>
              <a:off x="14337067" y="267633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>
              <a:extLst>
                <a:ext uri="{FF2B5EF4-FFF2-40B4-BE49-F238E27FC236}">
                  <a16:creationId xmlns:a16="http://schemas.microsoft.com/office/drawing/2014/main" id="{CF9AD04E-08F0-4576-82A9-169C92A7B085}"/>
                </a:ext>
              </a:extLst>
            </p:cNvPr>
            <p:cNvSpPr/>
            <p:nvPr/>
          </p:nvSpPr>
          <p:spPr>
            <a:xfrm>
              <a:off x="14337067" y="267633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>
              <a:extLst>
                <a:ext uri="{FF2B5EF4-FFF2-40B4-BE49-F238E27FC236}">
                  <a16:creationId xmlns:a16="http://schemas.microsoft.com/office/drawing/2014/main" id="{6ACA8DDD-190D-400A-833E-D5C42C0D69C7}"/>
                </a:ext>
              </a:extLst>
            </p:cNvPr>
            <p:cNvSpPr/>
            <p:nvPr/>
          </p:nvSpPr>
          <p:spPr>
            <a:xfrm>
              <a:off x="14212888" y="22166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>
              <a:extLst>
                <a:ext uri="{FF2B5EF4-FFF2-40B4-BE49-F238E27FC236}">
                  <a16:creationId xmlns:a16="http://schemas.microsoft.com/office/drawing/2014/main" id="{F4197359-007D-4225-8D63-747E9F85AACD}"/>
                </a:ext>
              </a:extLst>
            </p:cNvPr>
            <p:cNvSpPr/>
            <p:nvPr/>
          </p:nvSpPr>
          <p:spPr>
            <a:xfrm>
              <a:off x="14212888" y="22166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>
              <a:extLst>
                <a:ext uri="{FF2B5EF4-FFF2-40B4-BE49-F238E27FC236}">
                  <a16:creationId xmlns:a16="http://schemas.microsoft.com/office/drawing/2014/main" id="{5E514946-EDC9-42DB-914C-A17393EC3F3C}"/>
                </a:ext>
              </a:extLst>
            </p:cNvPr>
            <p:cNvSpPr/>
            <p:nvPr/>
          </p:nvSpPr>
          <p:spPr>
            <a:xfrm>
              <a:off x="13565341" y="30036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>
              <a:extLst>
                <a:ext uri="{FF2B5EF4-FFF2-40B4-BE49-F238E27FC236}">
                  <a16:creationId xmlns:a16="http://schemas.microsoft.com/office/drawing/2014/main" id="{3B21CD3A-2254-48A6-907B-A2F827226B8E}"/>
                </a:ext>
              </a:extLst>
            </p:cNvPr>
            <p:cNvSpPr/>
            <p:nvPr/>
          </p:nvSpPr>
          <p:spPr>
            <a:xfrm>
              <a:off x="13565341" y="30036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>
              <a:extLst>
                <a:ext uri="{FF2B5EF4-FFF2-40B4-BE49-F238E27FC236}">
                  <a16:creationId xmlns:a16="http://schemas.microsoft.com/office/drawing/2014/main" id="{D6FA5659-9117-4835-B54D-28CF4B96C488}"/>
                </a:ext>
              </a:extLst>
            </p:cNvPr>
            <p:cNvSpPr/>
            <p:nvPr/>
          </p:nvSpPr>
          <p:spPr>
            <a:xfrm>
              <a:off x="16229873" y="29112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>
              <a:extLst>
                <a:ext uri="{FF2B5EF4-FFF2-40B4-BE49-F238E27FC236}">
                  <a16:creationId xmlns:a16="http://schemas.microsoft.com/office/drawing/2014/main" id="{5EE6CBAF-AFAB-4B19-BD80-D53859364715}"/>
                </a:ext>
              </a:extLst>
            </p:cNvPr>
            <p:cNvSpPr/>
            <p:nvPr/>
          </p:nvSpPr>
          <p:spPr>
            <a:xfrm>
              <a:off x="16229873" y="29112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>
              <a:extLst>
                <a:ext uri="{FF2B5EF4-FFF2-40B4-BE49-F238E27FC236}">
                  <a16:creationId xmlns:a16="http://schemas.microsoft.com/office/drawing/2014/main" id="{1F61FA14-D918-42EC-BCD0-169A92362CC5}"/>
                </a:ext>
              </a:extLst>
            </p:cNvPr>
            <p:cNvSpPr/>
            <p:nvPr/>
          </p:nvSpPr>
          <p:spPr>
            <a:xfrm>
              <a:off x="16258198" y="21019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>
              <a:extLst>
                <a:ext uri="{FF2B5EF4-FFF2-40B4-BE49-F238E27FC236}">
                  <a16:creationId xmlns:a16="http://schemas.microsoft.com/office/drawing/2014/main" id="{BEDA2B41-98EF-48A4-BA1A-265B6F87DD26}"/>
                </a:ext>
              </a:extLst>
            </p:cNvPr>
            <p:cNvSpPr/>
            <p:nvPr/>
          </p:nvSpPr>
          <p:spPr>
            <a:xfrm>
              <a:off x="16258198" y="21019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>
              <a:extLst>
                <a:ext uri="{FF2B5EF4-FFF2-40B4-BE49-F238E27FC236}">
                  <a16:creationId xmlns:a16="http://schemas.microsoft.com/office/drawing/2014/main" id="{16F8F6C0-1672-4ADF-8812-2BB5058160EE}"/>
                </a:ext>
              </a:extLst>
            </p:cNvPr>
            <p:cNvSpPr/>
            <p:nvPr/>
          </p:nvSpPr>
          <p:spPr>
            <a:xfrm>
              <a:off x="16307918" y="28991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>
              <a:extLst>
                <a:ext uri="{FF2B5EF4-FFF2-40B4-BE49-F238E27FC236}">
                  <a16:creationId xmlns:a16="http://schemas.microsoft.com/office/drawing/2014/main" id="{5BC8D27B-95C1-4926-87D6-9A985C893FB0}"/>
                </a:ext>
              </a:extLst>
            </p:cNvPr>
            <p:cNvSpPr/>
            <p:nvPr/>
          </p:nvSpPr>
          <p:spPr>
            <a:xfrm>
              <a:off x="16307918" y="28991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>
              <a:extLst>
                <a:ext uri="{FF2B5EF4-FFF2-40B4-BE49-F238E27FC236}">
                  <a16:creationId xmlns:a16="http://schemas.microsoft.com/office/drawing/2014/main" id="{813AD799-F025-4425-9024-6901CA0C3206}"/>
                </a:ext>
              </a:extLst>
            </p:cNvPr>
            <p:cNvSpPr/>
            <p:nvPr/>
          </p:nvSpPr>
          <p:spPr>
            <a:xfrm>
              <a:off x="16353336" y="3042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>
              <a:extLst>
                <a:ext uri="{FF2B5EF4-FFF2-40B4-BE49-F238E27FC236}">
                  <a16:creationId xmlns:a16="http://schemas.microsoft.com/office/drawing/2014/main" id="{EE61D886-400E-451E-A1ED-2CA926488195}"/>
                </a:ext>
              </a:extLst>
            </p:cNvPr>
            <p:cNvSpPr/>
            <p:nvPr/>
          </p:nvSpPr>
          <p:spPr>
            <a:xfrm>
              <a:off x="16353336" y="3042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>
              <a:extLst>
                <a:ext uri="{FF2B5EF4-FFF2-40B4-BE49-F238E27FC236}">
                  <a16:creationId xmlns:a16="http://schemas.microsoft.com/office/drawing/2014/main" id="{AFA92D82-2F94-4A68-8CB3-F02376433AAB}"/>
                </a:ext>
              </a:extLst>
            </p:cNvPr>
            <p:cNvSpPr/>
            <p:nvPr/>
          </p:nvSpPr>
          <p:spPr>
            <a:xfrm>
              <a:off x="16269911" y="31505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>
              <a:extLst>
                <a:ext uri="{FF2B5EF4-FFF2-40B4-BE49-F238E27FC236}">
                  <a16:creationId xmlns:a16="http://schemas.microsoft.com/office/drawing/2014/main" id="{1B05F2C5-1259-4AB0-9A72-DB229CDAAB64}"/>
                </a:ext>
              </a:extLst>
            </p:cNvPr>
            <p:cNvSpPr/>
            <p:nvPr/>
          </p:nvSpPr>
          <p:spPr>
            <a:xfrm>
              <a:off x="16269911" y="31505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>
              <a:extLst>
                <a:ext uri="{FF2B5EF4-FFF2-40B4-BE49-F238E27FC236}">
                  <a16:creationId xmlns:a16="http://schemas.microsoft.com/office/drawing/2014/main" id="{537AB95A-7C86-40D4-A937-CBE00F48B026}"/>
                </a:ext>
              </a:extLst>
            </p:cNvPr>
            <p:cNvSpPr/>
            <p:nvPr/>
          </p:nvSpPr>
          <p:spPr>
            <a:xfrm>
              <a:off x="16290946" y="18388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>
              <a:extLst>
                <a:ext uri="{FF2B5EF4-FFF2-40B4-BE49-F238E27FC236}">
                  <a16:creationId xmlns:a16="http://schemas.microsoft.com/office/drawing/2014/main" id="{7B47D3FB-0644-4CCC-A3F1-4F4FF45FA7A4}"/>
                </a:ext>
              </a:extLst>
            </p:cNvPr>
            <p:cNvSpPr/>
            <p:nvPr/>
          </p:nvSpPr>
          <p:spPr>
            <a:xfrm>
              <a:off x="16290946" y="18388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>
              <a:extLst>
                <a:ext uri="{FF2B5EF4-FFF2-40B4-BE49-F238E27FC236}">
                  <a16:creationId xmlns:a16="http://schemas.microsoft.com/office/drawing/2014/main" id="{6915A1AA-007D-4B2E-90A2-67962C80F289}"/>
                </a:ext>
              </a:extLst>
            </p:cNvPr>
            <p:cNvSpPr/>
            <p:nvPr/>
          </p:nvSpPr>
          <p:spPr>
            <a:xfrm>
              <a:off x="16269315" y="31369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>
              <a:extLst>
                <a:ext uri="{FF2B5EF4-FFF2-40B4-BE49-F238E27FC236}">
                  <a16:creationId xmlns:a16="http://schemas.microsoft.com/office/drawing/2014/main" id="{D5ACC3F9-0669-424D-9E24-F32E8D1310DD}"/>
                </a:ext>
              </a:extLst>
            </p:cNvPr>
            <p:cNvSpPr/>
            <p:nvPr/>
          </p:nvSpPr>
          <p:spPr>
            <a:xfrm>
              <a:off x="16269315" y="31369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>
              <a:extLst>
                <a:ext uri="{FF2B5EF4-FFF2-40B4-BE49-F238E27FC236}">
                  <a16:creationId xmlns:a16="http://schemas.microsoft.com/office/drawing/2014/main" id="{010A82B2-98C7-469E-9F3D-219B94DB91D9}"/>
                </a:ext>
              </a:extLst>
            </p:cNvPr>
            <p:cNvSpPr/>
            <p:nvPr/>
          </p:nvSpPr>
          <p:spPr>
            <a:xfrm>
              <a:off x="16354770" y="27283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>
              <a:extLst>
                <a:ext uri="{FF2B5EF4-FFF2-40B4-BE49-F238E27FC236}">
                  <a16:creationId xmlns:a16="http://schemas.microsoft.com/office/drawing/2014/main" id="{02BAAB35-17B6-42E4-B3E9-7ABBD80C224F}"/>
                </a:ext>
              </a:extLst>
            </p:cNvPr>
            <p:cNvSpPr/>
            <p:nvPr/>
          </p:nvSpPr>
          <p:spPr>
            <a:xfrm>
              <a:off x="16354770" y="27283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>
              <a:extLst>
                <a:ext uri="{FF2B5EF4-FFF2-40B4-BE49-F238E27FC236}">
                  <a16:creationId xmlns:a16="http://schemas.microsoft.com/office/drawing/2014/main" id="{6D7CB0EB-61F5-442D-8C06-8C22F38831F8}"/>
                </a:ext>
              </a:extLst>
            </p:cNvPr>
            <p:cNvSpPr/>
            <p:nvPr/>
          </p:nvSpPr>
          <p:spPr>
            <a:xfrm>
              <a:off x="16339591" y="28719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>
              <a:extLst>
                <a:ext uri="{FF2B5EF4-FFF2-40B4-BE49-F238E27FC236}">
                  <a16:creationId xmlns:a16="http://schemas.microsoft.com/office/drawing/2014/main" id="{ECB1D049-C4E9-4D8F-8C03-7D97D665DD71}"/>
                </a:ext>
              </a:extLst>
            </p:cNvPr>
            <p:cNvSpPr/>
            <p:nvPr/>
          </p:nvSpPr>
          <p:spPr>
            <a:xfrm>
              <a:off x="16339591" y="28719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>
              <a:extLst>
                <a:ext uri="{FF2B5EF4-FFF2-40B4-BE49-F238E27FC236}">
                  <a16:creationId xmlns:a16="http://schemas.microsoft.com/office/drawing/2014/main" id="{37C788CE-1C56-49DB-8A9E-3AB789A8075F}"/>
                </a:ext>
              </a:extLst>
            </p:cNvPr>
            <p:cNvSpPr/>
            <p:nvPr/>
          </p:nvSpPr>
          <p:spPr>
            <a:xfrm>
              <a:off x="16301822" y="25341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>
              <a:extLst>
                <a:ext uri="{FF2B5EF4-FFF2-40B4-BE49-F238E27FC236}">
                  <a16:creationId xmlns:a16="http://schemas.microsoft.com/office/drawing/2014/main" id="{7D2EB768-4D8A-4390-AEA5-CE806D825665}"/>
                </a:ext>
              </a:extLst>
            </p:cNvPr>
            <p:cNvSpPr/>
            <p:nvPr/>
          </p:nvSpPr>
          <p:spPr>
            <a:xfrm>
              <a:off x="16301822" y="25341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>
              <a:extLst>
                <a:ext uri="{FF2B5EF4-FFF2-40B4-BE49-F238E27FC236}">
                  <a16:creationId xmlns:a16="http://schemas.microsoft.com/office/drawing/2014/main" id="{ADFE32CD-9E2C-4104-9CFA-9233F4A1B82D}"/>
                </a:ext>
              </a:extLst>
            </p:cNvPr>
            <p:cNvSpPr/>
            <p:nvPr/>
          </p:nvSpPr>
          <p:spPr>
            <a:xfrm>
              <a:off x="15600253" y="1655701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20"/>
                  </a:lnTo>
                  <a:lnTo>
                    <a:pt x="7286" y="42291"/>
                  </a:lnTo>
                  <a:lnTo>
                    <a:pt x="15162" y="47589"/>
                  </a:lnTo>
                  <a:lnTo>
                    <a:pt x="24764" y="49530"/>
                  </a:lnTo>
                  <a:lnTo>
                    <a:pt x="34440" y="47589"/>
                  </a:lnTo>
                  <a:lnTo>
                    <a:pt x="42354" y="42291"/>
                  </a:lnTo>
                  <a:lnTo>
                    <a:pt x="47696" y="3442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>
              <a:extLst>
                <a:ext uri="{FF2B5EF4-FFF2-40B4-BE49-F238E27FC236}">
                  <a16:creationId xmlns:a16="http://schemas.microsoft.com/office/drawing/2014/main" id="{F1FED4C8-65ED-428C-AB2E-FAD06B9B6AD5}"/>
                </a:ext>
              </a:extLst>
            </p:cNvPr>
            <p:cNvSpPr/>
            <p:nvPr/>
          </p:nvSpPr>
          <p:spPr>
            <a:xfrm>
              <a:off x="15600253" y="1655701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20"/>
                  </a:lnTo>
                  <a:lnTo>
                    <a:pt x="42354" y="42290"/>
                  </a:lnTo>
                  <a:lnTo>
                    <a:pt x="34440" y="47589"/>
                  </a:lnTo>
                  <a:lnTo>
                    <a:pt x="24764" y="49530"/>
                  </a:lnTo>
                  <a:lnTo>
                    <a:pt x="15162" y="47589"/>
                  </a:lnTo>
                  <a:lnTo>
                    <a:pt x="7286" y="42291"/>
                  </a:lnTo>
                  <a:lnTo>
                    <a:pt x="1958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>
              <a:extLst>
                <a:ext uri="{FF2B5EF4-FFF2-40B4-BE49-F238E27FC236}">
                  <a16:creationId xmlns:a16="http://schemas.microsoft.com/office/drawing/2014/main" id="{B1AE6D90-2E23-459A-956A-C40B3BF7DC97}"/>
                </a:ext>
              </a:extLst>
            </p:cNvPr>
            <p:cNvSpPr/>
            <p:nvPr/>
          </p:nvSpPr>
          <p:spPr>
            <a:xfrm>
              <a:off x="15442369" y="32179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>
              <a:extLst>
                <a:ext uri="{FF2B5EF4-FFF2-40B4-BE49-F238E27FC236}">
                  <a16:creationId xmlns:a16="http://schemas.microsoft.com/office/drawing/2014/main" id="{E75CB856-9D02-4813-9014-63EA3003A4A9}"/>
                </a:ext>
              </a:extLst>
            </p:cNvPr>
            <p:cNvSpPr/>
            <p:nvPr/>
          </p:nvSpPr>
          <p:spPr>
            <a:xfrm>
              <a:off x="15442369" y="32179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>
              <a:extLst>
                <a:ext uri="{FF2B5EF4-FFF2-40B4-BE49-F238E27FC236}">
                  <a16:creationId xmlns:a16="http://schemas.microsoft.com/office/drawing/2014/main" id="{84BAB129-3294-442B-9AA7-B03516432554}"/>
                </a:ext>
              </a:extLst>
            </p:cNvPr>
            <p:cNvSpPr/>
            <p:nvPr/>
          </p:nvSpPr>
          <p:spPr>
            <a:xfrm>
              <a:off x="15610412" y="31884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>
              <a:extLst>
                <a:ext uri="{FF2B5EF4-FFF2-40B4-BE49-F238E27FC236}">
                  <a16:creationId xmlns:a16="http://schemas.microsoft.com/office/drawing/2014/main" id="{5E92CBE2-8069-4BEF-9B59-6B48B55021DD}"/>
                </a:ext>
              </a:extLst>
            </p:cNvPr>
            <p:cNvSpPr/>
            <p:nvPr/>
          </p:nvSpPr>
          <p:spPr>
            <a:xfrm>
              <a:off x="15610412" y="31884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>
              <a:extLst>
                <a:ext uri="{FF2B5EF4-FFF2-40B4-BE49-F238E27FC236}">
                  <a16:creationId xmlns:a16="http://schemas.microsoft.com/office/drawing/2014/main" id="{8EE4AE9D-94D8-4BC0-BCB3-0AA024F5796A}"/>
                </a:ext>
              </a:extLst>
            </p:cNvPr>
            <p:cNvSpPr/>
            <p:nvPr/>
          </p:nvSpPr>
          <p:spPr>
            <a:xfrm>
              <a:off x="15553880" y="332737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>
              <a:extLst>
                <a:ext uri="{FF2B5EF4-FFF2-40B4-BE49-F238E27FC236}">
                  <a16:creationId xmlns:a16="http://schemas.microsoft.com/office/drawing/2014/main" id="{9A57B727-F47E-4897-B989-DA8201C17559}"/>
                </a:ext>
              </a:extLst>
            </p:cNvPr>
            <p:cNvSpPr/>
            <p:nvPr/>
          </p:nvSpPr>
          <p:spPr>
            <a:xfrm>
              <a:off x="15553880" y="332737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>
              <a:extLst>
                <a:ext uri="{FF2B5EF4-FFF2-40B4-BE49-F238E27FC236}">
                  <a16:creationId xmlns:a16="http://schemas.microsoft.com/office/drawing/2014/main" id="{FFF0C1BD-5B2B-42A5-A617-0B05DF51DE9D}"/>
                </a:ext>
              </a:extLst>
            </p:cNvPr>
            <p:cNvSpPr/>
            <p:nvPr/>
          </p:nvSpPr>
          <p:spPr>
            <a:xfrm>
              <a:off x="15426713" y="32218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>
              <a:extLst>
                <a:ext uri="{FF2B5EF4-FFF2-40B4-BE49-F238E27FC236}">
                  <a16:creationId xmlns:a16="http://schemas.microsoft.com/office/drawing/2014/main" id="{2382CE75-38C2-4287-BF07-F16B2003F8A3}"/>
                </a:ext>
              </a:extLst>
            </p:cNvPr>
            <p:cNvSpPr/>
            <p:nvPr/>
          </p:nvSpPr>
          <p:spPr>
            <a:xfrm>
              <a:off x="15426713" y="32218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>
              <a:extLst>
                <a:ext uri="{FF2B5EF4-FFF2-40B4-BE49-F238E27FC236}">
                  <a16:creationId xmlns:a16="http://schemas.microsoft.com/office/drawing/2014/main" id="{9C18040D-5B77-428F-9677-8353A70BEBC4}"/>
                </a:ext>
              </a:extLst>
            </p:cNvPr>
            <p:cNvSpPr txBox="1"/>
            <p:nvPr/>
          </p:nvSpPr>
          <p:spPr>
            <a:xfrm>
              <a:off x="1001634" y="1510751"/>
              <a:ext cx="148162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0.0018</a:t>
              </a:r>
            </a:p>
          </p:txBody>
        </p:sp>
        <p:sp>
          <p:nvSpPr>
            <p:cNvPr id="160" name="object 160">
              <a:extLst>
                <a:ext uri="{FF2B5EF4-FFF2-40B4-BE49-F238E27FC236}">
                  <a16:creationId xmlns:a16="http://schemas.microsoft.com/office/drawing/2014/main" id="{22A95E18-D6FD-4E63-92B2-7D5FB27289F2}"/>
                </a:ext>
              </a:extLst>
            </p:cNvPr>
            <p:cNvSpPr txBox="1"/>
            <p:nvPr/>
          </p:nvSpPr>
          <p:spPr>
            <a:xfrm>
              <a:off x="5009942" y="1510751"/>
              <a:ext cx="15721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6.1e−05</a:t>
              </a:r>
            </a:p>
          </p:txBody>
        </p:sp>
        <p:sp>
          <p:nvSpPr>
            <p:cNvPr id="161" name="object 161">
              <a:extLst>
                <a:ext uri="{FF2B5EF4-FFF2-40B4-BE49-F238E27FC236}">
                  <a16:creationId xmlns:a16="http://schemas.microsoft.com/office/drawing/2014/main" id="{7CEBE824-E461-48FA-8EE3-549B857748DB}"/>
                </a:ext>
              </a:extLst>
            </p:cNvPr>
            <p:cNvSpPr txBox="1"/>
            <p:nvPr/>
          </p:nvSpPr>
          <p:spPr>
            <a:xfrm>
              <a:off x="7036847" y="1510751"/>
              <a:ext cx="15721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2.7e−05</a:t>
              </a:r>
            </a:p>
          </p:txBody>
        </p:sp>
        <p:sp>
          <p:nvSpPr>
            <p:cNvPr id="162" name="object 162">
              <a:extLst>
                <a:ext uri="{FF2B5EF4-FFF2-40B4-BE49-F238E27FC236}">
                  <a16:creationId xmlns:a16="http://schemas.microsoft.com/office/drawing/2014/main" id="{C3CA4AE7-1559-4EFA-AB5B-92B1E0DE351E}"/>
                </a:ext>
              </a:extLst>
            </p:cNvPr>
            <p:cNvSpPr txBox="1"/>
            <p:nvPr/>
          </p:nvSpPr>
          <p:spPr>
            <a:xfrm>
              <a:off x="9109133" y="1510751"/>
              <a:ext cx="148162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0.0034</a:t>
              </a:r>
            </a:p>
          </p:txBody>
        </p:sp>
        <p:sp>
          <p:nvSpPr>
            <p:cNvPr id="163" name="object 163">
              <a:extLst>
                <a:ext uri="{FF2B5EF4-FFF2-40B4-BE49-F238E27FC236}">
                  <a16:creationId xmlns:a16="http://schemas.microsoft.com/office/drawing/2014/main" id="{5427B432-DEC8-420F-83E0-F15F6FBD8246}"/>
                </a:ext>
              </a:extLst>
            </p:cNvPr>
            <p:cNvSpPr txBox="1"/>
            <p:nvPr/>
          </p:nvSpPr>
          <p:spPr>
            <a:xfrm>
              <a:off x="11090537" y="1510751"/>
              <a:ext cx="15721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1.4e−06</a:t>
              </a:r>
            </a:p>
          </p:txBody>
        </p:sp>
        <p:sp>
          <p:nvSpPr>
            <p:cNvPr id="164" name="object 164">
              <a:extLst>
                <a:ext uri="{FF2B5EF4-FFF2-40B4-BE49-F238E27FC236}">
                  <a16:creationId xmlns:a16="http://schemas.microsoft.com/office/drawing/2014/main" id="{8777894D-D926-4F32-B8CD-274DCFC618C7}"/>
                </a:ext>
              </a:extLst>
            </p:cNvPr>
            <p:cNvSpPr txBox="1"/>
            <p:nvPr/>
          </p:nvSpPr>
          <p:spPr>
            <a:xfrm>
              <a:off x="13117441" y="1510751"/>
              <a:ext cx="15721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7.5e−05</a:t>
              </a:r>
            </a:p>
          </p:txBody>
        </p:sp>
        <p:sp>
          <p:nvSpPr>
            <p:cNvPr id="165" name="object 165">
              <a:extLst>
                <a:ext uri="{FF2B5EF4-FFF2-40B4-BE49-F238E27FC236}">
                  <a16:creationId xmlns:a16="http://schemas.microsoft.com/office/drawing/2014/main" id="{F0F28CEA-CC00-4D3A-A2D2-8BE5C3D00BC9}"/>
                </a:ext>
              </a:extLst>
            </p:cNvPr>
            <p:cNvSpPr txBox="1"/>
            <p:nvPr/>
          </p:nvSpPr>
          <p:spPr>
            <a:xfrm>
              <a:off x="15233041" y="1510751"/>
              <a:ext cx="139464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0.001</a:t>
              </a:r>
            </a:p>
          </p:txBody>
        </p:sp>
        <p:sp>
          <p:nvSpPr>
            <p:cNvPr id="166" name="object 166">
              <a:extLst>
                <a:ext uri="{FF2B5EF4-FFF2-40B4-BE49-F238E27FC236}">
                  <a16:creationId xmlns:a16="http://schemas.microsoft.com/office/drawing/2014/main" id="{2FC0360E-0D86-439C-8970-1D6850D86B6F}"/>
                </a:ext>
              </a:extLst>
            </p:cNvPr>
            <p:cNvSpPr/>
            <p:nvPr/>
          </p:nvSpPr>
          <p:spPr>
            <a:xfrm>
              <a:off x="525935" y="831855"/>
              <a:ext cx="16620761" cy="3383821"/>
            </a:xfrm>
            <a:custGeom>
              <a:avLst/>
              <a:gdLst/>
              <a:ahLst/>
              <a:cxnLst/>
              <a:rect l="l" t="t" r="r" b="b"/>
              <a:pathLst>
                <a:path w="17661255" h="4660265">
                  <a:moveTo>
                    <a:pt x="0" y="4659757"/>
                  </a:moveTo>
                  <a:lnTo>
                    <a:pt x="17660874" y="4659757"/>
                  </a:lnTo>
                  <a:lnTo>
                    <a:pt x="17660874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>
              <a:extLst>
                <a:ext uri="{FF2B5EF4-FFF2-40B4-BE49-F238E27FC236}">
                  <a16:creationId xmlns:a16="http://schemas.microsoft.com/office/drawing/2014/main" id="{A16193C5-620E-481A-B3BF-CB7A85FCE882}"/>
                </a:ext>
              </a:extLst>
            </p:cNvPr>
            <p:cNvSpPr txBox="1"/>
            <p:nvPr/>
          </p:nvSpPr>
          <p:spPr>
            <a:xfrm>
              <a:off x="147423" y="2992447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0.4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68" name="object 168">
              <a:extLst>
                <a:ext uri="{FF2B5EF4-FFF2-40B4-BE49-F238E27FC236}">
                  <a16:creationId xmlns:a16="http://schemas.microsoft.com/office/drawing/2014/main" id="{A4B4D586-5962-4C53-803E-E592E1327959}"/>
                </a:ext>
              </a:extLst>
            </p:cNvPr>
            <p:cNvSpPr txBox="1"/>
            <p:nvPr/>
          </p:nvSpPr>
          <p:spPr>
            <a:xfrm>
              <a:off x="147423" y="2003535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0.8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69" name="object 169">
              <a:extLst>
                <a:ext uri="{FF2B5EF4-FFF2-40B4-BE49-F238E27FC236}">
                  <a16:creationId xmlns:a16="http://schemas.microsoft.com/office/drawing/2014/main" id="{9115E4F7-C620-4ADC-823C-DF2F4739FE48}"/>
                </a:ext>
              </a:extLst>
            </p:cNvPr>
            <p:cNvSpPr txBox="1"/>
            <p:nvPr/>
          </p:nvSpPr>
          <p:spPr>
            <a:xfrm>
              <a:off x="147423" y="1014624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1.2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70" name="object 170">
              <a:extLst>
                <a:ext uri="{FF2B5EF4-FFF2-40B4-BE49-F238E27FC236}">
                  <a16:creationId xmlns:a16="http://schemas.microsoft.com/office/drawing/2014/main" id="{408D9C10-39B3-490B-8631-53E66E73DB66}"/>
                </a:ext>
              </a:extLst>
            </p:cNvPr>
            <p:cNvSpPr/>
            <p:nvPr/>
          </p:nvSpPr>
          <p:spPr>
            <a:xfrm>
              <a:off x="493186" y="4061584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>
              <a:extLst>
                <a:ext uri="{FF2B5EF4-FFF2-40B4-BE49-F238E27FC236}">
                  <a16:creationId xmlns:a16="http://schemas.microsoft.com/office/drawing/2014/main" id="{785FE0FC-141A-401A-AEEF-AD6DA30D5359}"/>
                </a:ext>
              </a:extLst>
            </p:cNvPr>
            <p:cNvSpPr/>
            <p:nvPr/>
          </p:nvSpPr>
          <p:spPr>
            <a:xfrm>
              <a:off x="493186" y="3072581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>
              <a:extLst>
                <a:ext uri="{FF2B5EF4-FFF2-40B4-BE49-F238E27FC236}">
                  <a16:creationId xmlns:a16="http://schemas.microsoft.com/office/drawing/2014/main" id="{C348C417-CB5B-46E9-93C5-A59F837FD8D1}"/>
                </a:ext>
              </a:extLst>
            </p:cNvPr>
            <p:cNvSpPr/>
            <p:nvPr/>
          </p:nvSpPr>
          <p:spPr>
            <a:xfrm>
              <a:off x="493186" y="2083670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>
              <a:extLst>
                <a:ext uri="{FF2B5EF4-FFF2-40B4-BE49-F238E27FC236}">
                  <a16:creationId xmlns:a16="http://schemas.microsoft.com/office/drawing/2014/main" id="{57DDA655-B4B5-4F66-9F14-B5DDF1D5AE7A}"/>
                </a:ext>
              </a:extLst>
            </p:cNvPr>
            <p:cNvSpPr/>
            <p:nvPr/>
          </p:nvSpPr>
          <p:spPr>
            <a:xfrm>
              <a:off x="493186" y="1094759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>
              <a:extLst>
                <a:ext uri="{FF2B5EF4-FFF2-40B4-BE49-F238E27FC236}">
                  <a16:creationId xmlns:a16="http://schemas.microsoft.com/office/drawing/2014/main" id="{5A3ECF88-EA2F-4E6D-A2DE-02CA4B123625}"/>
                </a:ext>
              </a:extLst>
            </p:cNvPr>
            <p:cNvSpPr/>
            <p:nvPr/>
          </p:nvSpPr>
          <p:spPr>
            <a:xfrm>
              <a:off x="1742029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>
              <a:extLst>
                <a:ext uri="{FF2B5EF4-FFF2-40B4-BE49-F238E27FC236}">
                  <a16:creationId xmlns:a16="http://schemas.microsoft.com/office/drawing/2014/main" id="{FE8C5D4F-22BE-4E3C-A6E3-821DA3CB96BC}"/>
                </a:ext>
              </a:extLst>
            </p:cNvPr>
            <p:cNvSpPr/>
            <p:nvPr/>
          </p:nvSpPr>
          <p:spPr>
            <a:xfrm>
              <a:off x="3768934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>
              <a:extLst>
                <a:ext uri="{FF2B5EF4-FFF2-40B4-BE49-F238E27FC236}">
                  <a16:creationId xmlns:a16="http://schemas.microsoft.com/office/drawing/2014/main" id="{0942FA3D-0B83-40BB-9F18-CF5F3C93DF5E}"/>
                </a:ext>
              </a:extLst>
            </p:cNvPr>
            <p:cNvSpPr/>
            <p:nvPr/>
          </p:nvSpPr>
          <p:spPr>
            <a:xfrm>
              <a:off x="5795838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>
              <a:extLst>
                <a:ext uri="{FF2B5EF4-FFF2-40B4-BE49-F238E27FC236}">
                  <a16:creationId xmlns:a16="http://schemas.microsoft.com/office/drawing/2014/main" id="{B373C5AF-74D5-4D91-A647-8F119596C730}"/>
                </a:ext>
              </a:extLst>
            </p:cNvPr>
            <p:cNvSpPr/>
            <p:nvPr/>
          </p:nvSpPr>
          <p:spPr>
            <a:xfrm>
              <a:off x="7822743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>
              <a:extLst>
                <a:ext uri="{FF2B5EF4-FFF2-40B4-BE49-F238E27FC236}">
                  <a16:creationId xmlns:a16="http://schemas.microsoft.com/office/drawing/2014/main" id="{AD632116-4BCA-4510-9258-EC17E7C06784}"/>
                </a:ext>
              </a:extLst>
            </p:cNvPr>
            <p:cNvSpPr/>
            <p:nvPr/>
          </p:nvSpPr>
          <p:spPr>
            <a:xfrm>
              <a:off x="9849529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>
              <a:extLst>
                <a:ext uri="{FF2B5EF4-FFF2-40B4-BE49-F238E27FC236}">
                  <a16:creationId xmlns:a16="http://schemas.microsoft.com/office/drawing/2014/main" id="{0B5A99B3-A529-4E26-B574-066B4D078835}"/>
                </a:ext>
              </a:extLst>
            </p:cNvPr>
            <p:cNvSpPr/>
            <p:nvPr/>
          </p:nvSpPr>
          <p:spPr>
            <a:xfrm>
              <a:off x="11876433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>
              <a:extLst>
                <a:ext uri="{FF2B5EF4-FFF2-40B4-BE49-F238E27FC236}">
                  <a16:creationId xmlns:a16="http://schemas.microsoft.com/office/drawing/2014/main" id="{45F9DB76-5E4F-4C35-A304-DE334297AC70}"/>
                </a:ext>
              </a:extLst>
            </p:cNvPr>
            <p:cNvSpPr/>
            <p:nvPr/>
          </p:nvSpPr>
          <p:spPr>
            <a:xfrm>
              <a:off x="13903338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>
              <a:extLst>
                <a:ext uri="{FF2B5EF4-FFF2-40B4-BE49-F238E27FC236}">
                  <a16:creationId xmlns:a16="http://schemas.microsoft.com/office/drawing/2014/main" id="{D4026A8A-20FC-46BB-B100-B5D53E96B83A}"/>
                </a:ext>
              </a:extLst>
            </p:cNvPr>
            <p:cNvSpPr/>
            <p:nvPr/>
          </p:nvSpPr>
          <p:spPr>
            <a:xfrm>
              <a:off x="15930242" y="4215306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90">
              <a:extLst>
                <a:ext uri="{FF2B5EF4-FFF2-40B4-BE49-F238E27FC236}">
                  <a16:creationId xmlns:a16="http://schemas.microsoft.com/office/drawing/2014/main" id="{92D4DF7B-3582-420A-99D7-BA1D9F8B3D43}"/>
                </a:ext>
              </a:extLst>
            </p:cNvPr>
            <p:cNvSpPr txBox="1"/>
            <p:nvPr/>
          </p:nvSpPr>
          <p:spPr>
            <a:xfrm>
              <a:off x="147423" y="3991840"/>
              <a:ext cx="3317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88" name="object 191">
              <a:extLst>
                <a:ext uri="{FF2B5EF4-FFF2-40B4-BE49-F238E27FC236}">
                  <a16:creationId xmlns:a16="http://schemas.microsoft.com/office/drawing/2014/main" id="{8868FD84-1688-46B8-B7FE-53075A574819}"/>
                </a:ext>
              </a:extLst>
            </p:cNvPr>
            <p:cNvSpPr txBox="1">
              <a:spLocks/>
            </p:cNvSpPr>
            <p:nvPr/>
          </p:nvSpPr>
          <p:spPr>
            <a:xfrm>
              <a:off x="1295749" y="4230860"/>
              <a:ext cx="893397" cy="1955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1425"/>
                </a:lnSpc>
              </a:pPr>
              <a:endParaRPr lang="en-US" dirty="0"/>
            </a:p>
          </p:txBody>
        </p:sp>
        <p:sp>
          <p:nvSpPr>
            <p:cNvPr id="189" name="object 192">
              <a:extLst>
                <a:ext uri="{FF2B5EF4-FFF2-40B4-BE49-F238E27FC236}">
                  <a16:creationId xmlns:a16="http://schemas.microsoft.com/office/drawing/2014/main" id="{F02C0D7A-BA56-468E-9688-96DB78EA77FC}"/>
                </a:ext>
              </a:extLst>
            </p:cNvPr>
            <p:cNvSpPr txBox="1"/>
            <p:nvPr/>
          </p:nvSpPr>
          <p:spPr>
            <a:xfrm>
              <a:off x="3340581" y="4230860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0" name="object 193">
              <a:extLst>
                <a:ext uri="{FF2B5EF4-FFF2-40B4-BE49-F238E27FC236}">
                  <a16:creationId xmlns:a16="http://schemas.microsoft.com/office/drawing/2014/main" id="{8EEFCADB-5BE0-4E7E-8D3E-B06E6FC59DA3}"/>
                </a:ext>
              </a:extLst>
            </p:cNvPr>
            <p:cNvSpPr txBox="1"/>
            <p:nvPr/>
          </p:nvSpPr>
          <p:spPr>
            <a:xfrm>
              <a:off x="5215579" y="4230860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1" name="object 194">
              <a:extLst>
                <a:ext uri="{FF2B5EF4-FFF2-40B4-BE49-F238E27FC236}">
                  <a16:creationId xmlns:a16="http://schemas.microsoft.com/office/drawing/2014/main" id="{BC518578-C95F-48CD-AD73-FE08A8B8D029}"/>
                </a:ext>
              </a:extLst>
            </p:cNvPr>
            <p:cNvSpPr txBox="1"/>
            <p:nvPr/>
          </p:nvSpPr>
          <p:spPr>
            <a:xfrm>
              <a:off x="7428095" y="4230860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2" name="object 195">
              <a:extLst>
                <a:ext uri="{FF2B5EF4-FFF2-40B4-BE49-F238E27FC236}">
                  <a16:creationId xmlns:a16="http://schemas.microsoft.com/office/drawing/2014/main" id="{8D8D94A0-1A94-4BDD-A0D2-BF81D1719AB6}"/>
                </a:ext>
              </a:extLst>
            </p:cNvPr>
            <p:cNvSpPr txBox="1"/>
            <p:nvPr/>
          </p:nvSpPr>
          <p:spPr>
            <a:xfrm>
              <a:off x="9399305" y="4230860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3" name="object 196">
              <a:extLst>
                <a:ext uri="{FF2B5EF4-FFF2-40B4-BE49-F238E27FC236}">
                  <a16:creationId xmlns:a16="http://schemas.microsoft.com/office/drawing/2014/main" id="{F22935C2-AD3C-43F1-A45D-6007A7810DE4}"/>
                </a:ext>
              </a:extLst>
            </p:cNvPr>
            <p:cNvSpPr txBox="1"/>
            <p:nvPr/>
          </p:nvSpPr>
          <p:spPr>
            <a:xfrm>
              <a:off x="11416050" y="4230860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4" name="object 197">
              <a:extLst>
                <a:ext uri="{FF2B5EF4-FFF2-40B4-BE49-F238E27FC236}">
                  <a16:creationId xmlns:a16="http://schemas.microsoft.com/office/drawing/2014/main" id="{DAB0BAC0-4688-49D4-90DF-8298B6F3705D}"/>
                </a:ext>
              </a:extLst>
            </p:cNvPr>
            <p:cNvSpPr txBox="1"/>
            <p:nvPr/>
          </p:nvSpPr>
          <p:spPr>
            <a:xfrm>
              <a:off x="13450245" y="4230860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5" name="object 198">
              <a:extLst>
                <a:ext uri="{FF2B5EF4-FFF2-40B4-BE49-F238E27FC236}">
                  <a16:creationId xmlns:a16="http://schemas.microsoft.com/office/drawing/2014/main" id="{D907453A-E6D1-456D-A6C8-7C1DA2EA0B24}"/>
                </a:ext>
              </a:extLst>
            </p:cNvPr>
            <p:cNvSpPr txBox="1"/>
            <p:nvPr/>
          </p:nvSpPr>
          <p:spPr>
            <a:xfrm>
              <a:off x="15477149" y="4230860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grpSp>
          <p:nvGrpSpPr>
            <p:cNvPr id="1664" name="Group 1663">
              <a:extLst>
                <a:ext uri="{FF2B5EF4-FFF2-40B4-BE49-F238E27FC236}">
                  <a16:creationId xmlns:a16="http://schemas.microsoft.com/office/drawing/2014/main" id="{1A46BAE7-B899-4B34-9068-3CB206064A6F}"/>
                </a:ext>
              </a:extLst>
            </p:cNvPr>
            <p:cNvGrpSpPr/>
            <p:nvPr/>
          </p:nvGrpSpPr>
          <p:grpSpPr>
            <a:xfrm>
              <a:off x="7794600" y="434952"/>
              <a:ext cx="2321508" cy="243656"/>
              <a:chOff x="7794600" y="434952"/>
              <a:chExt cx="2321508" cy="243656"/>
            </a:xfrm>
          </p:grpSpPr>
          <p:sp>
            <p:nvSpPr>
              <p:cNvPr id="183" name="object 183">
                <a:extLst>
                  <a:ext uri="{FF2B5EF4-FFF2-40B4-BE49-F238E27FC236}">
                    <a16:creationId xmlns:a16="http://schemas.microsoft.com/office/drawing/2014/main" id="{AD5EE313-67CD-4DB7-A00A-6305B3672FAA}"/>
                  </a:ext>
                </a:extLst>
              </p:cNvPr>
              <p:cNvSpPr txBox="1"/>
              <p:nvPr/>
            </p:nvSpPr>
            <p:spPr>
              <a:xfrm>
                <a:off x="7794600" y="434952"/>
                <a:ext cx="953356" cy="2436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500" dirty="0">
                    <a:latin typeface="Arial"/>
                    <a:cs typeface="Arial"/>
                  </a:rPr>
                  <a:t>Stage</a:t>
                </a:r>
              </a:p>
            </p:txBody>
          </p:sp>
          <p:sp>
            <p:nvSpPr>
              <p:cNvPr id="184" name="object 184">
                <a:extLst>
                  <a:ext uri="{FF2B5EF4-FFF2-40B4-BE49-F238E27FC236}">
                    <a16:creationId xmlns:a16="http://schemas.microsoft.com/office/drawing/2014/main" id="{970B0A89-3594-4672-8141-D6D8BF9F0007}"/>
                  </a:ext>
                </a:extLst>
              </p:cNvPr>
              <p:cNvSpPr/>
              <p:nvPr/>
            </p:nvSpPr>
            <p:spPr>
              <a:xfrm>
                <a:off x="8451348" y="536860"/>
                <a:ext cx="167683" cy="127532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5" name="object 185">
                <a:extLst>
                  <a:ext uri="{FF2B5EF4-FFF2-40B4-BE49-F238E27FC236}">
                    <a16:creationId xmlns:a16="http://schemas.microsoft.com/office/drawing/2014/main" id="{4325180C-DE88-4F3A-84E3-66923F6A9F62}"/>
                  </a:ext>
                </a:extLst>
              </p:cNvPr>
              <p:cNvSpPr/>
              <p:nvPr/>
            </p:nvSpPr>
            <p:spPr>
              <a:xfrm>
                <a:off x="9211004" y="536860"/>
                <a:ext cx="167683" cy="127532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6" name="object 186">
                <a:extLst>
                  <a:ext uri="{FF2B5EF4-FFF2-40B4-BE49-F238E27FC236}">
                    <a16:creationId xmlns:a16="http://schemas.microsoft.com/office/drawing/2014/main" id="{2974C13D-64DD-4FF9-AC1A-54A452BCA167}"/>
                  </a:ext>
                </a:extLst>
              </p:cNvPr>
              <p:cNvSpPr txBox="1"/>
              <p:nvPr/>
            </p:nvSpPr>
            <p:spPr>
              <a:xfrm>
                <a:off x="8678733" y="481118"/>
                <a:ext cx="771708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200" dirty="0">
                    <a:latin typeface="Arial"/>
                    <a:cs typeface="Arial"/>
                  </a:rPr>
                  <a:t>CTRL</a:t>
                </a:r>
              </a:p>
            </p:txBody>
          </p:sp>
          <p:sp>
            <p:nvSpPr>
              <p:cNvPr id="197" name="object 187">
                <a:extLst>
                  <a:ext uri="{FF2B5EF4-FFF2-40B4-BE49-F238E27FC236}">
                    <a16:creationId xmlns:a16="http://schemas.microsoft.com/office/drawing/2014/main" id="{392F0D68-2574-4488-B538-81364DAF1C78}"/>
                  </a:ext>
                </a:extLst>
              </p:cNvPr>
              <p:cNvSpPr txBox="1"/>
              <p:nvPr/>
            </p:nvSpPr>
            <p:spPr>
              <a:xfrm>
                <a:off x="9468196" y="481118"/>
                <a:ext cx="647912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200" dirty="0">
                    <a:latin typeface="Arial"/>
                    <a:cs typeface="Arial"/>
                  </a:rPr>
                  <a:t>CRC</a:t>
                </a:r>
              </a:p>
            </p:txBody>
          </p:sp>
        </p:grpSp>
        <p:sp>
          <p:nvSpPr>
            <p:cNvPr id="198" name="object 188">
              <a:extLst>
                <a:ext uri="{FF2B5EF4-FFF2-40B4-BE49-F238E27FC236}">
                  <a16:creationId xmlns:a16="http://schemas.microsoft.com/office/drawing/2014/main" id="{5C444FCD-F444-47D4-8AFF-F61F7BA7EB26}"/>
                </a:ext>
              </a:extLst>
            </p:cNvPr>
            <p:cNvSpPr txBox="1"/>
            <p:nvPr/>
          </p:nvSpPr>
          <p:spPr>
            <a:xfrm>
              <a:off x="14184560" y="417385"/>
              <a:ext cx="2974206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1190" marR="5080" indent="-619125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8 </a:t>
              </a:r>
              <a:r>
                <a:rPr sz="1200" spc="5" dirty="0">
                  <a:solidFill>
                    <a:srgbClr val="993333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993333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entiched.  </a:t>
              </a:r>
              <a:endParaRPr lang="en-US" sz="1200" dirty="0">
                <a:solidFill>
                  <a:srgbClr val="993333"/>
                </a:solidFill>
                <a:latin typeface="Arial"/>
                <a:cs typeface="Arial"/>
              </a:endParaRPr>
            </a:p>
            <a:p>
              <a:pPr marL="631190" marR="5080" indent="-619125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993333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993333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993333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993333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99" name="object 189">
              <a:extLst>
                <a:ext uri="{FF2B5EF4-FFF2-40B4-BE49-F238E27FC236}">
                  <a16:creationId xmlns:a16="http://schemas.microsoft.com/office/drawing/2014/main" id="{140CA4B9-928E-41AB-8D87-D1D0E23E67B2}"/>
                </a:ext>
              </a:extLst>
            </p:cNvPr>
            <p:cNvSpPr txBox="1">
              <a:spLocks/>
            </p:cNvSpPr>
            <p:nvPr/>
          </p:nvSpPr>
          <p:spPr>
            <a:xfrm>
              <a:off x="6911752" y="2700"/>
              <a:ext cx="3849364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>
                  <a:solidFill>
                    <a:srgbClr val="993333"/>
                  </a:solidFill>
                </a:rPr>
                <a:t>Aspergillus</a:t>
              </a:r>
              <a:r>
                <a:rPr lang="en-US" sz="2800" b="1" i="1" spc="-65" dirty="0">
                  <a:solidFill>
                    <a:srgbClr val="993333"/>
                  </a:solidFill>
                </a:rPr>
                <a:t> </a:t>
              </a:r>
              <a:r>
                <a:rPr lang="en-US" sz="2800" b="1" i="1" spc="-5" dirty="0">
                  <a:solidFill>
                    <a:srgbClr val="993333"/>
                  </a:solidFill>
                </a:rPr>
                <a:t>rambellii</a:t>
              </a:r>
            </a:p>
          </p:txBody>
        </p:sp>
      </p:grpSp>
      <p:grpSp>
        <p:nvGrpSpPr>
          <p:cNvPr id="1659" name="Group 1658">
            <a:extLst>
              <a:ext uri="{FF2B5EF4-FFF2-40B4-BE49-F238E27FC236}">
                <a16:creationId xmlns:a16="http://schemas.microsoft.com/office/drawing/2014/main" id="{80C9688E-8AA5-4F66-BA14-FBB47D91DB95}"/>
              </a:ext>
            </a:extLst>
          </p:cNvPr>
          <p:cNvGrpSpPr/>
          <p:nvPr/>
        </p:nvGrpSpPr>
        <p:grpSpPr>
          <a:xfrm>
            <a:off x="701609" y="4724944"/>
            <a:ext cx="17011343" cy="4146851"/>
            <a:chOff x="126203" y="4638988"/>
            <a:chExt cx="17011343" cy="4146851"/>
          </a:xfrm>
        </p:grpSpPr>
        <p:sp>
          <p:nvSpPr>
            <p:cNvPr id="201" name="object 2">
              <a:extLst>
                <a:ext uri="{FF2B5EF4-FFF2-40B4-BE49-F238E27FC236}">
                  <a16:creationId xmlns:a16="http://schemas.microsoft.com/office/drawing/2014/main" id="{5DDD431C-2DBB-41D6-A81D-221238F44412}"/>
                </a:ext>
              </a:extLst>
            </p:cNvPr>
            <p:cNvSpPr/>
            <p:nvPr/>
          </p:nvSpPr>
          <p:spPr>
            <a:xfrm>
              <a:off x="16567685" y="7952546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3">
              <a:extLst>
                <a:ext uri="{FF2B5EF4-FFF2-40B4-BE49-F238E27FC236}">
                  <a16:creationId xmlns:a16="http://schemas.microsoft.com/office/drawing/2014/main" id="{FF10B0BD-4BFA-42AB-8933-0298112923CD}"/>
                </a:ext>
              </a:extLst>
            </p:cNvPr>
            <p:cNvSpPr/>
            <p:nvPr/>
          </p:nvSpPr>
          <p:spPr>
            <a:xfrm>
              <a:off x="15756995" y="7952546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4">
              <a:extLst>
                <a:ext uri="{FF2B5EF4-FFF2-40B4-BE49-F238E27FC236}">
                  <a16:creationId xmlns:a16="http://schemas.microsoft.com/office/drawing/2014/main" id="{38D5F47B-C136-494A-AE5E-15DBE3A1344B}"/>
                </a:ext>
              </a:extLst>
            </p:cNvPr>
            <p:cNvSpPr/>
            <p:nvPr/>
          </p:nvSpPr>
          <p:spPr>
            <a:xfrm>
              <a:off x="13730090" y="7952546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5">
              <a:extLst>
                <a:ext uri="{FF2B5EF4-FFF2-40B4-BE49-F238E27FC236}">
                  <a16:creationId xmlns:a16="http://schemas.microsoft.com/office/drawing/2014/main" id="{65EF7EDE-6550-4480-A847-7C9D4873830E}"/>
                </a:ext>
              </a:extLst>
            </p:cNvPr>
            <p:cNvSpPr/>
            <p:nvPr/>
          </p:nvSpPr>
          <p:spPr>
            <a:xfrm>
              <a:off x="9676400" y="7952546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59">
                  <a:moveTo>
                    <a:pt x="0" y="0"/>
                  </a:moveTo>
                  <a:lnTo>
                    <a:pt x="3768979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6">
              <a:extLst>
                <a:ext uri="{FF2B5EF4-FFF2-40B4-BE49-F238E27FC236}">
                  <a16:creationId xmlns:a16="http://schemas.microsoft.com/office/drawing/2014/main" id="{3CDFA623-74D7-40BC-8CDD-22489EEE0472}"/>
                </a:ext>
              </a:extLst>
            </p:cNvPr>
            <p:cNvSpPr/>
            <p:nvPr/>
          </p:nvSpPr>
          <p:spPr>
            <a:xfrm>
              <a:off x="6433282" y="7952546"/>
              <a:ext cx="2736363" cy="0"/>
            </a:xfrm>
            <a:custGeom>
              <a:avLst/>
              <a:gdLst/>
              <a:ahLst/>
              <a:cxnLst/>
              <a:rect l="l" t="t" r="r" b="b"/>
              <a:pathLst>
                <a:path w="2907665">
                  <a:moveTo>
                    <a:pt x="0" y="0"/>
                  </a:moveTo>
                  <a:lnTo>
                    <a:pt x="290766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7">
              <a:extLst>
                <a:ext uri="{FF2B5EF4-FFF2-40B4-BE49-F238E27FC236}">
                  <a16:creationId xmlns:a16="http://schemas.microsoft.com/office/drawing/2014/main" id="{15D1EA28-B0C9-4F52-8418-7B6BD6177A8B}"/>
                </a:ext>
              </a:extLst>
            </p:cNvPr>
            <p:cNvSpPr/>
            <p:nvPr/>
          </p:nvSpPr>
          <p:spPr>
            <a:xfrm>
              <a:off x="5622591" y="7952546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8">
              <a:extLst>
                <a:ext uri="{FF2B5EF4-FFF2-40B4-BE49-F238E27FC236}">
                  <a16:creationId xmlns:a16="http://schemas.microsoft.com/office/drawing/2014/main" id="{3156F3A7-560E-42A1-94A5-14BB6C757333}"/>
                </a:ext>
              </a:extLst>
            </p:cNvPr>
            <p:cNvSpPr/>
            <p:nvPr/>
          </p:nvSpPr>
          <p:spPr>
            <a:xfrm>
              <a:off x="3595687" y="7952546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39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9">
              <a:extLst>
                <a:ext uri="{FF2B5EF4-FFF2-40B4-BE49-F238E27FC236}">
                  <a16:creationId xmlns:a16="http://schemas.microsoft.com/office/drawing/2014/main" id="{5BF066BA-91B3-4CE1-B362-75859808D0AA}"/>
                </a:ext>
              </a:extLst>
            </p:cNvPr>
            <p:cNvSpPr/>
            <p:nvPr/>
          </p:nvSpPr>
          <p:spPr>
            <a:xfrm>
              <a:off x="2379593" y="7952546"/>
              <a:ext cx="709936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1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10">
              <a:extLst>
                <a:ext uri="{FF2B5EF4-FFF2-40B4-BE49-F238E27FC236}">
                  <a16:creationId xmlns:a16="http://schemas.microsoft.com/office/drawing/2014/main" id="{F063B1EA-478D-4337-A259-7996124B8C44}"/>
                </a:ext>
              </a:extLst>
            </p:cNvPr>
            <p:cNvSpPr/>
            <p:nvPr/>
          </p:nvSpPr>
          <p:spPr>
            <a:xfrm>
              <a:off x="1568782" y="7952546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11">
              <a:extLst>
                <a:ext uri="{FF2B5EF4-FFF2-40B4-BE49-F238E27FC236}">
                  <a16:creationId xmlns:a16="http://schemas.microsoft.com/office/drawing/2014/main" id="{C9554270-84BD-4C0B-A908-751730252E4C}"/>
                </a:ext>
              </a:extLst>
            </p:cNvPr>
            <p:cNvSpPr/>
            <p:nvPr/>
          </p:nvSpPr>
          <p:spPr>
            <a:xfrm>
              <a:off x="504715" y="7952546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12">
              <a:extLst>
                <a:ext uri="{FF2B5EF4-FFF2-40B4-BE49-F238E27FC236}">
                  <a16:creationId xmlns:a16="http://schemas.microsoft.com/office/drawing/2014/main" id="{2C440B15-6248-466D-90EF-EF94CE43D3B1}"/>
                </a:ext>
              </a:extLst>
            </p:cNvPr>
            <p:cNvSpPr/>
            <p:nvPr/>
          </p:nvSpPr>
          <p:spPr>
            <a:xfrm>
              <a:off x="504715" y="7015736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13">
              <a:extLst>
                <a:ext uri="{FF2B5EF4-FFF2-40B4-BE49-F238E27FC236}">
                  <a16:creationId xmlns:a16="http://schemas.microsoft.com/office/drawing/2014/main" id="{868B5C5F-5018-4558-A039-B3FF40AED4BD}"/>
                </a:ext>
              </a:extLst>
            </p:cNvPr>
            <p:cNvSpPr/>
            <p:nvPr/>
          </p:nvSpPr>
          <p:spPr>
            <a:xfrm>
              <a:off x="504715" y="6078926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14">
              <a:extLst>
                <a:ext uri="{FF2B5EF4-FFF2-40B4-BE49-F238E27FC236}">
                  <a16:creationId xmlns:a16="http://schemas.microsoft.com/office/drawing/2014/main" id="{026880AA-CAC9-4ECC-96DF-BF400E016440}"/>
                </a:ext>
              </a:extLst>
            </p:cNvPr>
            <p:cNvSpPr/>
            <p:nvPr/>
          </p:nvSpPr>
          <p:spPr>
            <a:xfrm>
              <a:off x="504715" y="8420997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15">
              <a:extLst>
                <a:ext uri="{FF2B5EF4-FFF2-40B4-BE49-F238E27FC236}">
                  <a16:creationId xmlns:a16="http://schemas.microsoft.com/office/drawing/2014/main" id="{326515F3-7D34-4246-A06A-1CA47FC6E0E7}"/>
                </a:ext>
              </a:extLst>
            </p:cNvPr>
            <p:cNvSpPr/>
            <p:nvPr/>
          </p:nvSpPr>
          <p:spPr>
            <a:xfrm>
              <a:off x="14540900" y="7484188"/>
              <a:ext cx="2584575" cy="0"/>
            </a:xfrm>
            <a:custGeom>
              <a:avLst/>
              <a:gdLst/>
              <a:ahLst/>
              <a:cxnLst/>
              <a:rect l="l" t="t" r="r" b="b"/>
              <a:pathLst>
                <a:path w="2746375">
                  <a:moveTo>
                    <a:pt x="0" y="0"/>
                  </a:moveTo>
                  <a:lnTo>
                    <a:pt x="2745994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16">
              <a:extLst>
                <a:ext uri="{FF2B5EF4-FFF2-40B4-BE49-F238E27FC236}">
                  <a16:creationId xmlns:a16="http://schemas.microsoft.com/office/drawing/2014/main" id="{515453A8-9FC4-4C16-A230-43DAB7F0D67B}"/>
                </a:ext>
              </a:extLst>
            </p:cNvPr>
            <p:cNvSpPr/>
            <p:nvPr/>
          </p:nvSpPr>
          <p:spPr>
            <a:xfrm>
              <a:off x="10487090" y="7484188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59">
                  <a:moveTo>
                    <a:pt x="0" y="0"/>
                  </a:moveTo>
                  <a:lnTo>
                    <a:pt x="3769106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17">
              <a:extLst>
                <a:ext uri="{FF2B5EF4-FFF2-40B4-BE49-F238E27FC236}">
                  <a16:creationId xmlns:a16="http://schemas.microsoft.com/office/drawing/2014/main" id="{99E8D8D4-7C7A-409A-8780-C3189983D4B6}"/>
                </a:ext>
              </a:extLst>
            </p:cNvPr>
            <p:cNvSpPr/>
            <p:nvPr/>
          </p:nvSpPr>
          <p:spPr>
            <a:xfrm>
              <a:off x="6433282" y="7484188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59">
                  <a:moveTo>
                    <a:pt x="0" y="0"/>
                  </a:moveTo>
                  <a:lnTo>
                    <a:pt x="3769105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8">
              <a:extLst>
                <a:ext uri="{FF2B5EF4-FFF2-40B4-BE49-F238E27FC236}">
                  <a16:creationId xmlns:a16="http://schemas.microsoft.com/office/drawing/2014/main" id="{7F2CA0F9-6C69-40B0-B497-245E8BFD4558}"/>
                </a:ext>
              </a:extLst>
            </p:cNvPr>
            <p:cNvSpPr/>
            <p:nvPr/>
          </p:nvSpPr>
          <p:spPr>
            <a:xfrm>
              <a:off x="4406496" y="7484188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39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9">
              <a:extLst>
                <a:ext uri="{FF2B5EF4-FFF2-40B4-BE49-F238E27FC236}">
                  <a16:creationId xmlns:a16="http://schemas.microsoft.com/office/drawing/2014/main" id="{928D36CD-820D-4380-8D54-6A6C17A5BAE3}"/>
                </a:ext>
              </a:extLst>
            </p:cNvPr>
            <p:cNvSpPr/>
            <p:nvPr/>
          </p:nvSpPr>
          <p:spPr>
            <a:xfrm>
              <a:off x="3595687" y="7484188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0">
              <a:extLst>
                <a:ext uri="{FF2B5EF4-FFF2-40B4-BE49-F238E27FC236}">
                  <a16:creationId xmlns:a16="http://schemas.microsoft.com/office/drawing/2014/main" id="{BC0CC975-2BBF-46BA-B8BF-C93FCAB559AB}"/>
                </a:ext>
              </a:extLst>
            </p:cNvPr>
            <p:cNvSpPr/>
            <p:nvPr/>
          </p:nvSpPr>
          <p:spPr>
            <a:xfrm>
              <a:off x="2379593" y="7484188"/>
              <a:ext cx="709936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1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1">
              <a:extLst>
                <a:ext uri="{FF2B5EF4-FFF2-40B4-BE49-F238E27FC236}">
                  <a16:creationId xmlns:a16="http://schemas.microsoft.com/office/drawing/2014/main" id="{055B00A5-A44E-403C-AF76-739F84FA1180}"/>
                </a:ext>
              </a:extLst>
            </p:cNvPr>
            <p:cNvSpPr/>
            <p:nvPr/>
          </p:nvSpPr>
          <p:spPr>
            <a:xfrm>
              <a:off x="504715" y="7484188"/>
              <a:ext cx="1368480" cy="0"/>
            </a:xfrm>
            <a:custGeom>
              <a:avLst/>
              <a:gdLst/>
              <a:ahLst/>
              <a:cxnLst/>
              <a:rect l="l" t="t" r="r" b="b"/>
              <a:pathLst>
                <a:path w="1454150">
                  <a:moveTo>
                    <a:pt x="0" y="0"/>
                  </a:moveTo>
                  <a:lnTo>
                    <a:pt x="1453769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">
              <a:extLst>
                <a:ext uri="{FF2B5EF4-FFF2-40B4-BE49-F238E27FC236}">
                  <a16:creationId xmlns:a16="http://schemas.microsoft.com/office/drawing/2014/main" id="{CFD01EC3-C765-45A0-B18C-79E1B22E1E5F}"/>
                </a:ext>
              </a:extLst>
            </p:cNvPr>
            <p:cNvSpPr/>
            <p:nvPr/>
          </p:nvSpPr>
          <p:spPr>
            <a:xfrm>
              <a:off x="504715" y="6547377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3">
              <a:extLst>
                <a:ext uri="{FF2B5EF4-FFF2-40B4-BE49-F238E27FC236}">
                  <a16:creationId xmlns:a16="http://schemas.microsoft.com/office/drawing/2014/main" id="{01743F64-CA4C-4E08-8DAB-8CDAAF6E821E}"/>
                </a:ext>
              </a:extLst>
            </p:cNvPr>
            <p:cNvSpPr/>
            <p:nvPr/>
          </p:nvSpPr>
          <p:spPr>
            <a:xfrm>
              <a:off x="504715" y="5610568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4">
              <a:extLst>
                <a:ext uri="{FF2B5EF4-FFF2-40B4-BE49-F238E27FC236}">
                  <a16:creationId xmlns:a16="http://schemas.microsoft.com/office/drawing/2014/main" id="{61F2A44B-D03B-4262-84C6-0453B6FE1E63}"/>
                </a:ext>
              </a:extLst>
            </p:cNvPr>
            <p:cNvSpPr/>
            <p:nvPr/>
          </p:nvSpPr>
          <p:spPr>
            <a:xfrm>
              <a:off x="1720809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5">
              <a:extLst>
                <a:ext uri="{FF2B5EF4-FFF2-40B4-BE49-F238E27FC236}">
                  <a16:creationId xmlns:a16="http://schemas.microsoft.com/office/drawing/2014/main" id="{1B8F6F18-A63B-4B89-93AF-4FB41C79C200}"/>
                </a:ext>
              </a:extLst>
            </p:cNvPr>
            <p:cNvSpPr/>
            <p:nvPr/>
          </p:nvSpPr>
          <p:spPr>
            <a:xfrm>
              <a:off x="3747713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6">
              <a:extLst>
                <a:ext uri="{FF2B5EF4-FFF2-40B4-BE49-F238E27FC236}">
                  <a16:creationId xmlns:a16="http://schemas.microsoft.com/office/drawing/2014/main" id="{C45BBDDF-6AD3-439A-A35E-012518055E0D}"/>
                </a:ext>
              </a:extLst>
            </p:cNvPr>
            <p:cNvSpPr/>
            <p:nvPr/>
          </p:nvSpPr>
          <p:spPr>
            <a:xfrm>
              <a:off x="5774618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7">
              <a:extLst>
                <a:ext uri="{FF2B5EF4-FFF2-40B4-BE49-F238E27FC236}">
                  <a16:creationId xmlns:a16="http://schemas.microsoft.com/office/drawing/2014/main" id="{3410FD8D-013B-4EC3-A368-F553F13DEC01}"/>
                </a:ext>
              </a:extLst>
            </p:cNvPr>
            <p:cNvSpPr/>
            <p:nvPr/>
          </p:nvSpPr>
          <p:spPr>
            <a:xfrm>
              <a:off x="7801523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8">
              <a:extLst>
                <a:ext uri="{FF2B5EF4-FFF2-40B4-BE49-F238E27FC236}">
                  <a16:creationId xmlns:a16="http://schemas.microsoft.com/office/drawing/2014/main" id="{FC271BEE-72B2-4F73-AD04-4E60E19BDC10}"/>
                </a:ext>
              </a:extLst>
            </p:cNvPr>
            <p:cNvSpPr/>
            <p:nvPr/>
          </p:nvSpPr>
          <p:spPr>
            <a:xfrm>
              <a:off x="9828308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9">
              <a:extLst>
                <a:ext uri="{FF2B5EF4-FFF2-40B4-BE49-F238E27FC236}">
                  <a16:creationId xmlns:a16="http://schemas.microsoft.com/office/drawing/2014/main" id="{F3C7376B-5C8E-4C08-AC8A-148B4EED8326}"/>
                </a:ext>
              </a:extLst>
            </p:cNvPr>
            <p:cNvSpPr/>
            <p:nvPr/>
          </p:nvSpPr>
          <p:spPr>
            <a:xfrm>
              <a:off x="11855213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30">
              <a:extLst>
                <a:ext uri="{FF2B5EF4-FFF2-40B4-BE49-F238E27FC236}">
                  <a16:creationId xmlns:a16="http://schemas.microsoft.com/office/drawing/2014/main" id="{93B92442-21C6-4D4E-B445-F63DFE20EEF4}"/>
                </a:ext>
              </a:extLst>
            </p:cNvPr>
            <p:cNvSpPr/>
            <p:nvPr/>
          </p:nvSpPr>
          <p:spPr>
            <a:xfrm>
              <a:off x="13882118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31">
              <a:extLst>
                <a:ext uri="{FF2B5EF4-FFF2-40B4-BE49-F238E27FC236}">
                  <a16:creationId xmlns:a16="http://schemas.microsoft.com/office/drawing/2014/main" id="{28A66CFB-8BB0-4501-BB2A-AE47BDCCE66F}"/>
                </a:ext>
              </a:extLst>
            </p:cNvPr>
            <p:cNvSpPr/>
            <p:nvPr/>
          </p:nvSpPr>
          <p:spPr>
            <a:xfrm>
              <a:off x="15909022" y="5191268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32">
              <a:extLst>
                <a:ext uri="{FF2B5EF4-FFF2-40B4-BE49-F238E27FC236}">
                  <a16:creationId xmlns:a16="http://schemas.microsoft.com/office/drawing/2014/main" id="{C4BB7FBB-5533-4AD2-B7F3-A7C2235929E2}"/>
                </a:ext>
              </a:extLst>
            </p:cNvPr>
            <p:cNvSpPr/>
            <p:nvPr/>
          </p:nvSpPr>
          <p:spPr>
            <a:xfrm>
              <a:off x="1315524" y="6794237"/>
              <a:ext cx="0" cy="783825"/>
            </a:xfrm>
            <a:custGeom>
              <a:avLst/>
              <a:gdLst/>
              <a:ahLst/>
              <a:cxnLst/>
              <a:rect l="l" t="t" r="r" b="b"/>
              <a:pathLst>
                <a:path h="1079500">
                  <a:moveTo>
                    <a:pt x="0" y="1078992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33">
              <a:extLst>
                <a:ext uri="{FF2B5EF4-FFF2-40B4-BE49-F238E27FC236}">
                  <a16:creationId xmlns:a16="http://schemas.microsoft.com/office/drawing/2014/main" id="{7B540245-0107-4C9F-B54C-BD831F5C244B}"/>
                </a:ext>
              </a:extLst>
            </p:cNvPr>
            <p:cNvSpPr/>
            <p:nvPr/>
          </p:nvSpPr>
          <p:spPr>
            <a:xfrm>
              <a:off x="1315524" y="8420997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34">
              <a:extLst>
                <a:ext uri="{FF2B5EF4-FFF2-40B4-BE49-F238E27FC236}">
                  <a16:creationId xmlns:a16="http://schemas.microsoft.com/office/drawing/2014/main" id="{06F63C3E-4C30-43EB-8478-AE53FD7454F3}"/>
                </a:ext>
              </a:extLst>
            </p:cNvPr>
            <p:cNvSpPr/>
            <p:nvPr/>
          </p:nvSpPr>
          <p:spPr>
            <a:xfrm>
              <a:off x="1062146" y="7577693"/>
              <a:ext cx="506756" cy="843304"/>
            </a:xfrm>
            <a:custGeom>
              <a:avLst/>
              <a:gdLst/>
              <a:ahLst/>
              <a:cxnLst/>
              <a:rect l="l" t="t" r="r" b="b"/>
              <a:pathLst>
                <a:path w="538480" h="1161414">
                  <a:moveTo>
                    <a:pt x="0" y="0"/>
                  </a:moveTo>
                  <a:lnTo>
                    <a:pt x="0" y="1161415"/>
                  </a:lnTo>
                  <a:lnTo>
                    <a:pt x="538353" y="1161415"/>
                  </a:lnTo>
                  <a:lnTo>
                    <a:pt x="538353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35">
              <a:extLst>
                <a:ext uri="{FF2B5EF4-FFF2-40B4-BE49-F238E27FC236}">
                  <a16:creationId xmlns:a16="http://schemas.microsoft.com/office/drawing/2014/main" id="{0D787636-4726-47E6-B0AF-D7C6EEB600D3}"/>
                </a:ext>
              </a:extLst>
            </p:cNvPr>
            <p:cNvSpPr/>
            <p:nvPr/>
          </p:nvSpPr>
          <p:spPr>
            <a:xfrm>
              <a:off x="1062146" y="8420997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353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36">
              <a:extLst>
                <a:ext uri="{FF2B5EF4-FFF2-40B4-BE49-F238E27FC236}">
                  <a16:creationId xmlns:a16="http://schemas.microsoft.com/office/drawing/2014/main" id="{CDC0542F-A465-49DD-B00D-3FBACCD46D89}"/>
                </a:ext>
              </a:extLst>
            </p:cNvPr>
            <p:cNvSpPr/>
            <p:nvPr/>
          </p:nvSpPr>
          <p:spPr>
            <a:xfrm>
              <a:off x="2126215" y="6475266"/>
              <a:ext cx="0" cy="921225"/>
            </a:xfrm>
            <a:custGeom>
              <a:avLst/>
              <a:gdLst/>
              <a:ahLst/>
              <a:cxnLst/>
              <a:rect l="l" t="t" r="r" b="b"/>
              <a:pathLst>
                <a:path h="1268729">
                  <a:moveTo>
                    <a:pt x="0" y="1268729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37">
              <a:extLst>
                <a:ext uri="{FF2B5EF4-FFF2-40B4-BE49-F238E27FC236}">
                  <a16:creationId xmlns:a16="http://schemas.microsoft.com/office/drawing/2014/main" id="{CC4A91EB-E715-4EED-82B3-B1CE5E9112DE}"/>
                </a:ext>
              </a:extLst>
            </p:cNvPr>
            <p:cNvSpPr/>
            <p:nvPr/>
          </p:nvSpPr>
          <p:spPr>
            <a:xfrm>
              <a:off x="2126215" y="8420997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38">
              <a:extLst>
                <a:ext uri="{FF2B5EF4-FFF2-40B4-BE49-F238E27FC236}">
                  <a16:creationId xmlns:a16="http://schemas.microsoft.com/office/drawing/2014/main" id="{48A18EFC-836B-4E21-8E29-BC091D1672C5}"/>
                </a:ext>
              </a:extLst>
            </p:cNvPr>
            <p:cNvSpPr/>
            <p:nvPr/>
          </p:nvSpPr>
          <p:spPr>
            <a:xfrm>
              <a:off x="1872836" y="7396491"/>
              <a:ext cx="506756" cy="1024506"/>
            </a:xfrm>
            <a:custGeom>
              <a:avLst/>
              <a:gdLst/>
              <a:ahLst/>
              <a:cxnLst/>
              <a:rect l="l" t="t" r="r" b="b"/>
              <a:pathLst>
                <a:path w="538480" h="1410970">
                  <a:moveTo>
                    <a:pt x="0" y="0"/>
                  </a:moveTo>
                  <a:lnTo>
                    <a:pt x="0" y="1410970"/>
                  </a:lnTo>
                  <a:lnTo>
                    <a:pt x="538480" y="1410970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39">
              <a:extLst>
                <a:ext uri="{FF2B5EF4-FFF2-40B4-BE49-F238E27FC236}">
                  <a16:creationId xmlns:a16="http://schemas.microsoft.com/office/drawing/2014/main" id="{133EAD4A-519E-478B-B88D-D6431E2B18FF}"/>
                </a:ext>
              </a:extLst>
            </p:cNvPr>
            <p:cNvSpPr/>
            <p:nvPr/>
          </p:nvSpPr>
          <p:spPr>
            <a:xfrm>
              <a:off x="1872836" y="7798455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40">
              <a:extLst>
                <a:ext uri="{FF2B5EF4-FFF2-40B4-BE49-F238E27FC236}">
                  <a16:creationId xmlns:a16="http://schemas.microsoft.com/office/drawing/2014/main" id="{B8EF468F-A5CE-42F7-A877-223174F64AA7}"/>
                </a:ext>
              </a:extLst>
            </p:cNvPr>
            <p:cNvSpPr/>
            <p:nvPr/>
          </p:nvSpPr>
          <p:spPr>
            <a:xfrm>
              <a:off x="3342310" y="6392641"/>
              <a:ext cx="0" cy="1068769"/>
            </a:xfrm>
            <a:custGeom>
              <a:avLst/>
              <a:gdLst/>
              <a:ahLst/>
              <a:cxnLst/>
              <a:rect l="l" t="t" r="r" b="b"/>
              <a:pathLst>
                <a:path h="1471929">
                  <a:moveTo>
                    <a:pt x="0" y="1471422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41">
              <a:extLst>
                <a:ext uri="{FF2B5EF4-FFF2-40B4-BE49-F238E27FC236}">
                  <a16:creationId xmlns:a16="http://schemas.microsoft.com/office/drawing/2014/main" id="{00931904-7B56-4A99-82E1-8DD60A87442B}"/>
                </a:ext>
              </a:extLst>
            </p:cNvPr>
            <p:cNvSpPr/>
            <p:nvPr/>
          </p:nvSpPr>
          <p:spPr>
            <a:xfrm>
              <a:off x="3342310" y="8420997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42">
              <a:extLst>
                <a:ext uri="{FF2B5EF4-FFF2-40B4-BE49-F238E27FC236}">
                  <a16:creationId xmlns:a16="http://schemas.microsoft.com/office/drawing/2014/main" id="{FBB28846-7017-49A5-BEA8-A04E08E62A05}"/>
                </a:ext>
              </a:extLst>
            </p:cNvPr>
            <p:cNvSpPr/>
            <p:nvPr/>
          </p:nvSpPr>
          <p:spPr>
            <a:xfrm>
              <a:off x="3089051" y="7461042"/>
              <a:ext cx="506756" cy="959956"/>
            </a:xfrm>
            <a:custGeom>
              <a:avLst/>
              <a:gdLst/>
              <a:ahLst/>
              <a:cxnLst/>
              <a:rect l="l" t="t" r="r" b="b"/>
              <a:pathLst>
                <a:path w="538479" h="1322070">
                  <a:moveTo>
                    <a:pt x="0" y="0"/>
                  </a:moveTo>
                  <a:lnTo>
                    <a:pt x="0" y="1322070"/>
                  </a:lnTo>
                  <a:lnTo>
                    <a:pt x="538352" y="1322070"/>
                  </a:lnTo>
                  <a:lnTo>
                    <a:pt x="538352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43">
              <a:extLst>
                <a:ext uri="{FF2B5EF4-FFF2-40B4-BE49-F238E27FC236}">
                  <a16:creationId xmlns:a16="http://schemas.microsoft.com/office/drawing/2014/main" id="{53FBC286-B765-44F6-B266-6DD82BA7E277}"/>
                </a:ext>
              </a:extLst>
            </p:cNvPr>
            <p:cNvSpPr/>
            <p:nvPr/>
          </p:nvSpPr>
          <p:spPr>
            <a:xfrm>
              <a:off x="3089051" y="7722562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2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44">
              <a:extLst>
                <a:ext uri="{FF2B5EF4-FFF2-40B4-BE49-F238E27FC236}">
                  <a16:creationId xmlns:a16="http://schemas.microsoft.com/office/drawing/2014/main" id="{5BB76DDC-88B2-4FD2-B74E-9E2512618C3B}"/>
                </a:ext>
              </a:extLst>
            </p:cNvPr>
            <p:cNvSpPr/>
            <p:nvPr/>
          </p:nvSpPr>
          <p:spPr>
            <a:xfrm>
              <a:off x="4153119" y="6626406"/>
              <a:ext cx="0" cy="515019"/>
            </a:xfrm>
            <a:custGeom>
              <a:avLst/>
              <a:gdLst/>
              <a:ahLst/>
              <a:cxnLst/>
              <a:rect l="l" t="t" r="r" b="b"/>
              <a:pathLst>
                <a:path h="709295">
                  <a:moveTo>
                    <a:pt x="0" y="70916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45">
              <a:extLst>
                <a:ext uri="{FF2B5EF4-FFF2-40B4-BE49-F238E27FC236}">
                  <a16:creationId xmlns:a16="http://schemas.microsoft.com/office/drawing/2014/main" id="{60A654C9-2AC4-48F0-82D5-53B10657E49C}"/>
                </a:ext>
              </a:extLst>
            </p:cNvPr>
            <p:cNvSpPr/>
            <p:nvPr/>
          </p:nvSpPr>
          <p:spPr>
            <a:xfrm>
              <a:off x="4153119" y="7652663"/>
              <a:ext cx="0" cy="284483"/>
            </a:xfrm>
            <a:custGeom>
              <a:avLst/>
              <a:gdLst/>
              <a:ahLst/>
              <a:cxnLst/>
              <a:rect l="l" t="t" r="r" b="b"/>
              <a:pathLst>
                <a:path h="391795">
                  <a:moveTo>
                    <a:pt x="0" y="0"/>
                  </a:moveTo>
                  <a:lnTo>
                    <a:pt x="0" y="391795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46">
              <a:extLst>
                <a:ext uri="{FF2B5EF4-FFF2-40B4-BE49-F238E27FC236}">
                  <a16:creationId xmlns:a16="http://schemas.microsoft.com/office/drawing/2014/main" id="{78CFEF1E-42F3-4E46-A1CE-9ED0084F08A1}"/>
                </a:ext>
              </a:extLst>
            </p:cNvPr>
            <p:cNvSpPr/>
            <p:nvPr/>
          </p:nvSpPr>
          <p:spPr>
            <a:xfrm>
              <a:off x="3899740" y="7141333"/>
              <a:ext cx="506756" cy="511331"/>
            </a:xfrm>
            <a:custGeom>
              <a:avLst/>
              <a:gdLst/>
              <a:ahLst/>
              <a:cxnLst/>
              <a:rect l="l" t="t" r="r" b="b"/>
              <a:pathLst>
                <a:path w="538479" h="704214">
                  <a:moveTo>
                    <a:pt x="0" y="0"/>
                  </a:moveTo>
                  <a:lnTo>
                    <a:pt x="0" y="704214"/>
                  </a:lnTo>
                  <a:lnTo>
                    <a:pt x="538480" y="704214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47">
              <a:extLst>
                <a:ext uri="{FF2B5EF4-FFF2-40B4-BE49-F238E27FC236}">
                  <a16:creationId xmlns:a16="http://schemas.microsoft.com/office/drawing/2014/main" id="{5B687B74-69A5-4DEA-93E1-CF5C11CE42BD}"/>
                </a:ext>
              </a:extLst>
            </p:cNvPr>
            <p:cNvSpPr/>
            <p:nvPr/>
          </p:nvSpPr>
          <p:spPr>
            <a:xfrm>
              <a:off x="3899740" y="7403960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48">
              <a:extLst>
                <a:ext uri="{FF2B5EF4-FFF2-40B4-BE49-F238E27FC236}">
                  <a16:creationId xmlns:a16="http://schemas.microsoft.com/office/drawing/2014/main" id="{D4BB6377-3D9A-4476-9920-D584CF304D1A}"/>
                </a:ext>
              </a:extLst>
            </p:cNvPr>
            <p:cNvSpPr/>
            <p:nvPr/>
          </p:nvSpPr>
          <p:spPr>
            <a:xfrm>
              <a:off x="5369214" y="6757720"/>
              <a:ext cx="0" cy="900477"/>
            </a:xfrm>
            <a:custGeom>
              <a:avLst/>
              <a:gdLst/>
              <a:ahLst/>
              <a:cxnLst/>
              <a:rect l="l" t="t" r="r" b="b"/>
              <a:pathLst>
                <a:path h="1240154">
                  <a:moveTo>
                    <a:pt x="0" y="1239646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49">
              <a:extLst>
                <a:ext uri="{FF2B5EF4-FFF2-40B4-BE49-F238E27FC236}">
                  <a16:creationId xmlns:a16="http://schemas.microsoft.com/office/drawing/2014/main" id="{DF8D0634-47CC-400E-9FC2-A1BDF7A1B7B2}"/>
                </a:ext>
              </a:extLst>
            </p:cNvPr>
            <p:cNvSpPr/>
            <p:nvPr/>
          </p:nvSpPr>
          <p:spPr>
            <a:xfrm>
              <a:off x="5369214" y="8420997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50">
              <a:extLst>
                <a:ext uri="{FF2B5EF4-FFF2-40B4-BE49-F238E27FC236}">
                  <a16:creationId xmlns:a16="http://schemas.microsoft.com/office/drawing/2014/main" id="{C92A6FF8-F7B0-4BC3-B156-444F5DE20EA9}"/>
                </a:ext>
              </a:extLst>
            </p:cNvPr>
            <p:cNvSpPr/>
            <p:nvPr/>
          </p:nvSpPr>
          <p:spPr>
            <a:xfrm>
              <a:off x="5115835" y="7657827"/>
              <a:ext cx="506756" cy="763538"/>
            </a:xfrm>
            <a:custGeom>
              <a:avLst/>
              <a:gdLst/>
              <a:ahLst/>
              <a:cxnLst/>
              <a:rect l="l" t="t" r="r" b="b"/>
              <a:pathLst>
                <a:path w="538479" h="1051560">
                  <a:moveTo>
                    <a:pt x="0" y="0"/>
                  </a:moveTo>
                  <a:lnTo>
                    <a:pt x="0" y="1051051"/>
                  </a:lnTo>
                  <a:lnTo>
                    <a:pt x="538480" y="1051051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8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51">
              <a:extLst>
                <a:ext uri="{FF2B5EF4-FFF2-40B4-BE49-F238E27FC236}">
                  <a16:creationId xmlns:a16="http://schemas.microsoft.com/office/drawing/2014/main" id="{A8CE038A-EDBC-46B1-BEAE-F55325DE0D22}"/>
                </a:ext>
              </a:extLst>
            </p:cNvPr>
            <p:cNvSpPr/>
            <p:nvPr/>
          </p:nvSpPr>
          <p:spPr>
            <a:xfrm>
              <a:off x="5115835" y="8420997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52">
              <a:extLst>
                <a:ext uri="{FF2B5EF4-FFF2-40B4-BE49-F238E27FC236}">
                  <a16:creationId xmlns:a16="http://schemas.microsoft.com/office/drawing/2014/main" id="{823B21C9-9A8D-41B3-81B3-36767F00C14B}"/>
                </a:ext>
              </a:extLst>
            </p:cNvPr>
            <p:cNvSpPr/>
            <p:nvPr/>
          </p:nvSpPr>
          <p:spPr>
            <a:xfrm>
              <a:off x="6180024" y="6083998"/>
              <a:ext cx="0" cy="1389215"/>
            </a:xfrm>
            <a:custGeom>
              <a:avLst/>
              <a:gdLst/>
              <a:ahLst/>
              <a:cxnLst/>
              <a:rect l="l" t="t" r="r" b="b"/>
              <a:pathLst>
                <a:path h="1913254">
                  <a:moveTo>
                    <a:pt x="0" y="191312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53">
              <a:extLst>
                <a:ext uri="{FF2B5EF4-FFF2-40B4-BE49-F238E27FC236}">
                  <a16:creationId xmlns:a16="http://schemas.microsoft.com/office/drawing/2014/main" id="{BF956B2E-871C-44D3-AFC3-6030800273A9}"/>
                </a:ext>
              </a:extLst>
            </p:cNvPr>
            <p:cNvSpPr/>
            <p:nvPr/>
          </p:nvSpPr>
          <p:spPr>
            <a:xfrm>
              <a:off x="5920251" y="7082269"/>
              <a:ext cx="519425" cy="135998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54">
              <a:extLst>
                <a:ext uri="{FF2B5EF4-FFF2-40B4-BE49-F238E27FC236}">
                  <a16:creationId xmlns:a16="http://schemas.microsoft.com/office/drawing/2014/main" id="{9E4BE634-A6D0-4D99-85B6-6569D803FB54}"/>
                </a:ext>
              </a:extLst>
            </p:cNvPr>
            <p:cNvSpPr/>
            <p:nvPr/>
          </p:nvSpPr>
          <p:spPr>
            <a:xfrm>
              <a:off x="7142740" y="8284658"/>
              <a:ext cx="506756" cy="15759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55">
              <a:extLst>
                <a:ext uri="{FF2B5EF4-FFF2-40B4-BE49-F238E27FC236}">
                  <a16:creationId xmlns:a16="http://schemas.microsoft.com/office/drawing/2014/main" id="{D02ACAB0-DC34-444E-96D5-55F3B8C88FA9}"/>
                </a:ext>
              </a:extLst>
            </p:cNvPr>
            <p:cNvSpPr/>
            <p:nvPr/>
          </p:nvSpPr>
          <p:spPr>
            <a:xfrm>
              <a:off x="7953550" y="8278203"/>
              <a:ext cx="506636" cy="16405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56">
              <a:extLst>
                <a:ext uri="{FF2B5EF4-FFF2-40B4-BE49-F238E27FC236}">
                  <a16:creationId xmlns:a16="http://schemas.microsoft.com/office/drawing/2014/main" id="{54A44DF0-59F7-40C4-A70E-45E04C40F528}"/>
                </a:ext>
              </a:extLst>
            </p:cNvPr>
            <p:cNvSpPr/>
            <p:nvPr/>
          </p:nvSpPr>
          <p:spPr>
            <a:xfrm>
              <a:off x="9163251" y="6837992"/>
              <a:ext cx="519543" cy="16042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57">
              <a:extLst>
                <a:ext uri="{FF2B5EF4-FFF2-40B4-BE49-F238E27FC236}">
                  <a16:creationId xmlns:a16="http://schemas.microsoft.com/office/drawing/2014/main" id="{91EFC854-1F88-44A8-A487-9C4555DBF445}"/>
                </a:ext>
              </a:extLst>
            </p:cNvPr>
            <p:cNvSpPr/>
            <p:nvPr/>
          </p:nvSpPr>
          <p:spPr>
            <a:xfrm>
              <a:off x="9973941" y="6809314"/>
              <a:ext cx="519543" cy="163293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58">
              <a:extLst>
                <a:ext uri="{FF2B5EF4-FFF2-40B4-BE49-F238E27FC236}">
                  <a16:creationId xmlns:a16="http://schemas.microsoft.com/office/drawing/2014/main" id="{376592F0-C5FA-46B1-93F9-AECF694DDF95}"/>
                </a:ext>
              </a:extLst>
            </p:cNvPr>
            <p:cNvSpPr/>
            <p:nvPr/>
          </p:nvSpPr>
          <p:spPr>
            <a:xfrm>
              <a:off x="11196549" y="8399649"/>
              <a:ext cx="506636" cy="4260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59">
              <a:extLst>
                <a:ext uri="{FF2B5EF4-FFF2-40B4-BE49-F238E27FC236}">
                  <a16:creationId xmlns:a16="http://schemas.microsoft.com/office/drawing/2014/main" id="{036DD5AD-8235-4817-9333-5903602E8215}"/>
                </a:ext>
              </a:extLst>
            </p:cNvPr>
            <p:cNvSpPr/>
            <p:nvPr/>
          </p:nvSpPr>
          <p:spPr>
            <a:xfrm>
              <a:off x="12007239" y="8399649"/>
              <a:ext cx="506756" cy="4260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60">
              <a:extLst>
                <a:ext uri="{FF2B5EF4-FFF2-40B4-BE49-F238E27FC236}">
                  <a16:creationId xmlns:a16="http://schemas.microsoft.com/office/drawing/2014/main" id="{849EBE84-E23F-4F3F-9AFB-C06824F3B6AC}"/>
                </a:ext>
              </a:extLst>
            </p:cNvPr>
            <p:cNvSpPr/>
            <p:nvPr/>
          </p:nvSpPr>
          <p:spPr>
            <a:xfrm>
              <a:off x="13216940" y="7194956"/>
              <a:ext cx="519544" cy="124729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61">
              <a:extLst>
                <a:ext uri="{FF2B5EF4-FFF2-40B4-BE49-F238E27FC236}">
                  <a16:creationId xmlns:a16="http://schemas.microsoft.com/office/drawing/2014/main" id="{7D5BF9BD-BA90-4A6C-98E9-D3E3E80D5A39}"/>
                </a:ext>
              </a:extLst>
            </p:cNvPr>
            <p:cNvSpPr/>
            <p:nvPr/>
          </p:nvSpPr>
          <p:spPr>
            <a:xfrm>
              <a:off x="14027750" y="6812726"/>
              <a:ext cx="519544" cy="16295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62">
              <a:extLst>
                <a:ext uri="{FF2B5EF4-FFF2-40B4-BE49-F238E27FC236}">
                  <a16:creationId xmlns:a16="http://schemas.microsoft.com/office/drawing/2014/main" id="{9A39A768-A91E-4925-857B-6578DDD68D12}"/>
                </a:ext>
              </a:extLst>
            </p:cNvPr>
            <p:cNvSpPr/>
            <p:nvPr/>
          </p:nvSpPr>
          <p:spPr>
            <a:xfrm>
              <a:off x="15243845" y="6885114"/>
              <a:ext cx="519544" cy="155713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63">
              <a:extLst>
                <a:ext uri="{FF2B5EF4-FFF2-40B4-BE49-F238E27FC236}">
                  <a16:creationId xmlns:a16="http://schemas.microsoft.com/office/drawing/2014/main" id="{E0ACE198-C7BD-469B-81D9-6C76609C129F}"/>
                </a:ext>
              </a:extLst>
            </p:cNvPr>
            <p:cNvSpPr/>
            <p:nvPr/>
          </p:nvSpPr>
          <p:spPr>
            <a:xfrm>
              <a:off x="16054653" y="6668686"/>
              <a:ext cx="519425" cy="177356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64">
              <a:extLst>
                <a:ext uri="{FF2B5EF4-FFF2-40B4-BE49-F238E27FC236}">
                  <a16:creationId xmlns:a16="http://schemas.microsoft.com/office/drawing/2014/main" id="{676D383A-D8C5-4272-974B-3AF12E78ADF3}"/>
                </a:ext>
              </a:extLst>
            </p:cNvPr>
            <p:cNvSpPr/>
            <p:nvPr/>
          </p:nvSpPr>
          <p:spPr>
            <a:xfrm>
              <a:off x="2141990" y="69518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65">
              <a:extLst>
                <a:ext uri="{FF2B5EF4-FFF2-40B4-BE49-F238E27FC236}">
                  <a16:creationId xmlns:a16="http://schemas.microsoft.com/office/drawing/2014/main" id="{C5D82577-2662-4887-9898-0416C2883C89}"/>
                </a:ext>
              </a:extLst>
            </p:cNvPr>
            <p:cNvSpPr/>
            <p:nvPr/>
          </p:nvSpPr>
          <p:spPr>
            <a:xfrm>
              <a:off x="2141990" y="69518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66">
              <a:extLst>
                <a:ext uri="{FF2B5EF4-FFF2-40B4-BE49-F238E27FC236}">
                  <a16:creationId xmlns:a16="http://schemas.microsoft.com/office/drawing/2014/main" id="{9B01E596-84D1-456B-8621-28E2F328C011}"/>
                </a:ext>
              </a:extLst>
            </p:cNvPr>
            <p:cNvSpPr/>
            <p:nvPr/>
          </p:nvSpPr>
          <p:spPr>
            <a:xfrm>
              <a:off x="1976398" y="7205929"/>
              <a:ext cx="248358" cy="68100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67">
              <a:extLst>
                <a:ext uri="{FF2B5EF4-FFF2-40B4-BE49-F238E27FC236}">
                  <a16:creationId xmlns:a16="http://schemas.microsoft.com/office/drawing/2014/main" id="{95ACB53B-4742-4B41-A27C-4DC888077CBC}"/>
                </a:ext>
              </a:extLst>
            </p:cNvPr>
            <p:cNvSpPr/>
            <p:nvPr/>
          </p:nvSpPr>
          <p:spPr>
            <a:xfrm>
              <a:off x="1977952" y="8399649"/>
              <a:ext cx="249433" cy="4260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68">
              <a:extLst>
                <a:ext uri="{FF2B5EF4-FFF2-40B4-BE49-F238E27FC236}">
                  <a16:creationId xmlns:a16="http://schemas.microsoft.com/office/drawing/2014/main" id="{6397AA31-160C-4691-A655-619A5DC0F2A5}"/>
                </a:ext>
              </a:extLst>
            </p:cNvPr>
            <p:cNvSpPr/>
            <p:nvPr/>
          </p:nvSpPr>
          <p:spPr>
            <a:xfrm>
              <a:off x="2002035" y="69682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69">
              <a:extLst>
                <a:ext uri="{FF2B5EF4-FFF2-40B4-BE49-F238E27FC236}">
                  <a16:creationId xmlns:a16="http://schemas.microsoft.com/office/drawing/2014/main" id="{9345C9ED-2C0B-48ED-BFAB-A76A3C11F64F}"/>
                </a:ext>
              </a:extLst>
            </p:cNvPr>
            <p:cNvSpPr/>
            <p:nvPr/>
          </p:nvSpPr>
          <p:spPr>
            <a:xfrm>
              <a:off x="2002035" y="69682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70">
              <a:extLst>
                <a:ext uri="{FF2B5EF4-FFF2-40B4-BE49-F238E27FC236}">
                  <a16:creationId xmlns:a16="http://schemas.microsoft.com/office/drawing/2014/main" id="{3C16DD79-A40A-4936-8C73-32FB81076ECC}"/>
                </a:ext>
              </a:extLst>
            </p:cNvPr>
            <p:cNvSpPr/>
            <p:nvPr/>
          </p:nvSpPr>
          <p:spPr>
            <a:xfrm>
              <a:off x="2062512" y="69056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71">
              <a:extLst>
                <a:ext uri="{FF2B5EF4-FFF2-40B4-BE49-F238E27FC236}">
                  <a16:creationId xmlns:a16="http://schemas.microsoft.com/office/drawing/2014/main" id="{A1B00BF1-188F-45D8-88D9-4F434CF79DBE}"/>
                </a:ext>
              </a:extLst>
            </p:cNvPr>
            <p:cNvSpPr/>
            <p:nvPr/>
          </p:nvSpPr>
          <p:spPr>
            <a:xfrm>
              <a:off x="2062512" y="69056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72">
              <a:extLst>
                <a:ext uri="{FF2B5EF4-FFF2-40B4-BE49-F238E27FC236}">
                  <a16:creationId xmlns:a16="http://schemas.microsoft.com/office/drawing/2014/main" id="{84FDF4EB-2382-4B44-BF48-C574DA49AEC7}"/>
                </a:ext>
              </a:extLst>
            </p:cNvPr>
            <p:cNvSpPr/>
            <p:nvPr/>
          </p:nvSpPr>
          <p:spPr>
            <a:xfrm>
              <a:off x="1989128" y="69480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73">
              <a:extLst>
                <a:ext uri="{FF2B5EF4-FFF2-40B4-BE49-F238E27FC236}">
                  <a16:creationId xmlns:a16="http://schemas.microsoft.com/office/drawing/2014/main" id="{E912E761-D020-48EA-A1DB-9C804A0D682B}"/>
                </a:ext>
              </a:extLst>
            </p:cNvPr>
            <p:cNvSpPr/>
            <p:nvPr/>
          </p:nvSpPr>
          <p:spPr>
            <a:xfrm>
              <a:off x="1989128" y="69480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74">
              <a:extLst>
                <a:ext uri="{FF2B5EF4-FFF2-40B4-BE49-F238E27FC236}">
                  <a16:creationId xmlns:a16="http://schemas.microsoft.com/office/drawing/2014/main" id="{61195A14-91B2-4D6E-BD20-7024F69780FA}"/>
                </a:ext>
              </a:extLst>
            </p:cNvPr>
            <p:cNvSpPr/>
            <p:nvPr/>
          </p:nvSpPr>
          <p:spPr>
            <a:xfrm>
              <a:off x="2161591" y="70635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75">
              <a:extLst>
                <a:ext uri="{FF2B5EF4-FFF2-40B4-BE49-F238E27FC236}">
                  <a16:creationId xmlns:a16="http://schemas.microsoft.com/office/drawing/2014/main" id="{F397BF9D-D47B-4F18-B792-5233728BD945}"/>
                </a:ext>
              </a:extLst>
            </p:cNvPr>
            <p:cNvSpPr/>
            <p:nvPr/>
          </p:nvSpPr>
          <p:spPr>
            <a:xfrm>
              <a:off x="2161591" y="70635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76">
              <a:extLst>
                <a:ext uri="{FF2B5EF4-FFF2-40B4-BE49-F238E27FC236}">
                  <a16:creationId xmlns:a16="http://schemas.microsoft.com/office/drawing/2014/main" id="{D958D8FF-579C-4C7A-A16F-EC371E119402}"/>
                </a:ext>
              </a:extLst>
            </p:cNvPr>
            <p:cNvSpPr/>
            <p:nvPr/>
          </p:nvSpPr>
          <p:spPr>
            <a:xfrm>
              <a:off x="2139840" y="708581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77">
              <a:extLst>
                <a:ext uri="{FF2B5EF4-FFF2-40B4-BE49-F238E27FC236}">
                  <a16:creationId xmlns:a16="http://schemas.microsoft.com/office/drawing/2014/main" id="{D9CF401D-21B4-4B6D-B2D2-7385AF445EBA}"/>
                </a:ext>
              </a:extLst>
            </p:cNvPr>
            <p:cNvSpPr/>
            <p:nvPr/>
          </p:nvSpPr>
          <p:spPr>
            <a:xfrm>
              <a:off x="2139840" y="708581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78">
              <a:extLst>
                <a:ext uri="{FF2B5EF4-FFF2-40B4-BE49-F238E27FC236}">
                  <a16:creationId xmlns:a16="http://schemas.microsoft.com/office/drawing/2014/main" id="{D9D48C17-B7A4-437D-8B84-94ED68700E2E}"/>
                </a:ext>
              </a:extLst>
            </p:cNvPr>
            <p:cNvSpPr/>
            <p:nvPr/>
          </p:nvSpPr>
          <p:spPr>
            <a:xfrm>
              <a:off x="2020560" y="64572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79">
              <a:extLst>
                <a:ext uri="{FF2B5EF4-FFF2-40B4-BE49-F238E27FC236}">
                  <a16:creationId xmlns:a16="http://schemas.microsoft.com/office/drawing/2014/main" id="{9806FAB7-4F88-433C-AE72-E3A0070EA027}"/>
                </a:ext>
              </a:extLst>
            </p:cNvPr>
            <p:cNvSpPr/>
            <p:nvPr/>
          </p:nvSpPr>
          <p:spPr>
            <a:xfrm>
              <a:off x="2020560" y="64572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80">
              <a:extLst>
                <a:ext uri="{FF2B5EF4-FFF2-40B4-BE49-F238E27FC236}">
                  <a16:creationId xmlns:a16="http://schemas.microsoft.com/office/drawing/2014/main" id="{F9CCBFC2-462E-4564-BDD6-07F4ACEE51DA}"/>
                </a:ext>
              </a:extLst>
            </p:cNvPr>
            <p:cNvSpPr/>
            <p:nvPr/>
          </p:nvSpPr>
          <p:spPr>
            <a:xfrm>
              <a:off x="2023071" y="57529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81">
              <a:extLst>
                <a:ext uri="{FF2B5EF4-FFF2-40B4-BE49-F238E27FC236}">
                  <a16:creationId xmlns:a16="http://schemas.microsoft.com/office/drawing/2014/main" id="{4FAC091A-0B22-4FC4-B5AA-918C6300D7D5}"/>
                </a:ext>
              </a:extLst>
            </p:cNvPr>
            <p:cNvSpPr/>
            <p:nvPr/>
          </p:nvSpPr>
          <p:spPr>
            <a:xfrm>
              <a:off x="2023071" y="57529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82">
              <a:extLst>
                <a:ext uri="{FF2B5EF4-FFF2-40B4-BE49-F238E27FC236}">
                  <a16:creationId xmlns:a16="http://schemas.microsoft.com/office/drawing/2014/main" id="{D31CA9C3-E9C9-4ECC-B1EA-E64DBF90E909}"/>
                </a:ext>
              </a:extLst>
            </p:cNvPr>
            <p:cNvSpPr/>
            <p:nvPr/>
          </p:nvSpPr>
          <p:spPr>
            <a:xfrm>
              <a:off x="2152150" y="69602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83">
              <a:extLst>
                <a:ext uri="{FF2B5EF4-FFF2-40B4-BE49-F238E27FC236}">
                  <a16:creationId xmlns:a16="http://schemas.microsoft.com/office/drawing/2014/main" id="{E4BDC23D-98EE-4059-A367-E48FDF852A52}"/>
                </a:ext>
              </a:extLst>
            </p:cNvPr>
            <p:cNvSpPr/>
            <p:nvPr/>
          </p:nvSpPr>
          <p:spPr>
            <a:xfrm>
              <a:off x="2152150" y="69602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84">
              <a:extLst>
                <a:ext uri="{FF2B5EF4-FFF2-40B4-BE49-F238E27FC236}">
                  <a16:creationId xmlns:a16="http://schemas.microsoft.com/office/drawing/2014/main" id="{A7A6F272-F514-487B-B73A-5F20A4E198CF}"/>
                </a:ext>
              </a:extLst>
            </p:cNvPr>
            <p:cNvSpPr/>
            <p:nvPr/>
          </p:nvSpPr>
          <p:spPr>
            <a:xfrm>
              <a:off x="2108406" y="69198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85">
              <a:extLst>
                <a:ext uri="{FF2B5EF4-FFF2-40B4-BE49-F238E27FC236}">
                  <a16:creationId xmlns:a16="http://schemas.microsoft.com/office/drawing/2014/main" id="{49A8099D-E9A0-4DDB-93B6-83F196A8E3D8}"/>
                </a:ext>
              </a:extLst>
            </p:cNvPr>
            <p:cNvSpPr/>
            <p:nvPr/>
          </p:nvSpPr>
          <p:spPr>
            <a:xfrm>
              <a:off x="2108406" y="69198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86">
              <a:extLst>
                <a:ext uri="{FF2B5EF4-FFF2-40B4-BE49-F238E27FC236}">
                  <a16:creationId xmlns:a16="http://schemas.microsoft.com/office/drawing/2014/main" id="{A78FEFC2-1456-44CC-B6FE-F4A805FBC898}"/>
                </a:ext>
              </a:extLst>
            </p:cNvPr>
            <p:cNvSpPr/>
            <p:nvPr/>
          </p:nvSpPr>
          <p:spPr>
            <a:xfrm>
              <a:off x="1212798" y="8399649"/>
              <a:ext cx="255290" cy="4260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87">
              <a:extLst>
                <a:ext uri="{FF2B5EF4-FFF2-40B4-BE49-F238E27FC236}">
                  <a16:creationId xmlns:a16="http://schemas.microsoft.com/office/drawing/2014/main" id="{62CF9DAA-A182-40D3-BE69-87881EED82A5}"/>
                </a:ext>
              </a:extLst>
            </p:cNvPr>
            <p:cNvSpPr/>
            <p:nvPr/>
          </p:nvSpPr>
          <p:spPr>
            <a:xfrm>
              <a:off x="1388908" y="784705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88">
              <a:extLst>
                <a:ext uri="{FF2B5EF4-FFF2-40B4-BE49-F238E27FC236}">
                  <a16:creationId xmlns:a16="http://schemas.microsoft.com/office/drawing/2014/main" id="{BBFD5B3C-273E-4229-A0A2-240A6D5A76B8}"/>
                </a:ext>
              </a:extLst>
            </p:cNvPr>
            <p:cNvSpPr/>
            <p:nvPr/>
          </p:nvSpPr>
          <p:spPr>
            <a:xfrm>
              <a:off x="1388908" y="784705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89">
              <a:extLst>
                <a:ext uri="{FF2B5EF4-FFF2-40B4-BE49-F238E27FC236}">
                  <a16:creationId xmlns:a16="http://schemas.microsoft.com/office/drawing/2014/main" id="{72F93B32-3FB0-4EB0-931C-FE0946205EDD}"/>
                </a:ext>
              </a:extLst>
            </p:cNvPr>
            <p:cNvSpPr/>
            <p:nvPr/>
          </p:nvSpPr>
          <p:spPr>
            <a:xfrm>
              <a:off x="1225587" y="7110948"/>
              <a:ext cx="239872" cy="68349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90">
              <a:extLst>
                <a:ext uri="{FF2B5EF4-FFF2-40B4-BE49-F238E27FC236}">
                  <a16:creationId xmlns:a16="http://schemas.microsoft.com/office/drawing/2014/main" id="{BFBD8FA9-0FEF-4158-B03D-190242C9FA81}"/>
                </a:ext>
              </a:extLst>
            </p:cNvPr>
            <p:cNvSpPr/>
            <p:nvPr/>
          </p:nvSpPr>
          <p:spPr>
            <a:xfrm>
              <a:off x="1218236" y="67761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91">
              <a:extLst>
                <a:ext uri="{FF2B5EF4-FFF2-40B4-BE49-F238E27FC236}">
                  <a16:creationId xmlns:a16="http://schemas.microsoft.com/office/drawing/2014/main" id="{BCFAFABE-CCAE-4E40-80AD-E3B99E90D6C6}"/>
                </a:ext>
              </a:extLst>
            </p:cNvPr>
            <p:cNvSpPr/>
            <p:nvPr/>
          </p:nvSpPr>
          <p:spPr>
            <a:xfrm>
              <a:off x="1218236" y="67761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92">
              <a:extLst>
                <a:ext uri="{FF2B5EF4-FFF2-40B4-BE49-F238E27FC236}">
                  <a16:creationId xmlns:a16="http://schemas.microsoft.com/office/drawing/2014/main" id="{9D6ABE01-1B9B-4BB5-93E7-7392B9AA9B17}"/>
                </a:ext>
              </a:extLst>
            </p:cNvPr>
            <p:cNvSpPr/>
            <p:nvPr/>
          </p:nvSpPr>
          <p:spPr>
            <a:xfrm>
              <a:off x="1342893" y="78888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93">
              <a:extLst>
                <a:ext uri="{FF2B5EF4-FFF2-40B4-BE49-F238E27FC236}">
                  <a16:creationId xmlns:a16="http://schemas.microsoft.com/office/drawing/2014/main" id="{E80C49A5-C4E3-4E41-84B5-E3DD0744553E}"/>
                </a:ext>
              </a:extLst>
            </p:cNvPr>
            <p:cNvSpPr/>
            <p:nvPr/>
          </p:nvSpPr>
          <p:spPr>
            <a:xfrm>
              <a:off x="1342893" y="78888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94">
              <a:extLst>
                <a:ext uri="{FF2B5EF4-FFF2-40B4-BE49-F238E27FC236}">
                  <a16:creationId xmlns:a16="http://schemas.microsoft.com/office/drawing/2014/main" id="{D19FF5A7-6AE7-44E0-A4AA-92170D350ECC}"/>
                </a:ext>
              </a:extLst>
            </p:cNvPr>
            <p:cNvSpPr/>
            <p:nvPr/>
          </p:nvSpPr>
          <p:spPr>
            <a:xfrm>
              <a:off x="1400979" y="78508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95">
              <a:extLst>
                <a:ext uri="{FF2B5EF4-FFF2-40B4-BE49-F238E27FC236}">
                  <a16:creationId xmlns:a16="http://schemas.microsoft.com/office/drawing/2014/main" id="{45D2AFFF-3DCB-4B1B-94A3-66F462A89AC6}"/>
                </a:ext>
              </a:extLst>
            </p:cNvPr>
            <p:cNvSpPr/>
            <p:nvPr/>
          </p:nvSpPr>
          <p:spPr>
            <a:xfrm>
              <a:off x="1400979" y="78508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96">
              <a:extLst>
                <a:ext uri="{FF2B5EF4-FFF2-40B4-BE49-F238E27FC236}">
                  <a16:creationId xmlns:a16="http://schemas.microsoft.com/office/drawing/2014/main" id="{0A82B9BD-2CBC-4D1D-AF2E-3AD424F4958B}"/>
                </a:ext>
              </a:extLst>
            </p:cNvPr>
            <p:cNvSpPr/>
            <p:nvPr/>
          </p:nvSpPr>
          <p:spPr>
            <a:xfrm>
              <a:off x="1256721" y="79311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97">
              <a:extLst>
                <a:ext uri="{FF2B5EF4-FFF2-40B4-BE49-F238E27FC236}">
                  <a16:creationId xmlns:a16="http://schemas.microsoft.com/office/drawing/2014/main" id="{167A0674-5AF1-4F9D-A28E-AD47BAE8301A}"/>
                </a:ext>
              </a:extLst>
            </p:cNvPr>
            <p:cNvSpPr/>
            <p:nvPr/>
          </p:nvSpPr>
          <p:spPr>
            <a:xfrm>
              <a:off x="1256721" y="79311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98">
              <a:extLst>
                <a:ext uri="{FF2B5EF4-FFF2-40B4-BE49-F238E27FC236}">
                  <a16:creationId xmlns:a16="http://schemas.microsoft.com/office/drawing/2014/main" id="{626ED64C-A7BC-4461-A82D-6B60C75EC867}"/>
                </a:ext>
              </a:extLst>
            </p:cNvPr>
            <p:cNvSpPr/>
            <p:nvPr/>
          </p:nvSpPr>
          <p:spPr>
            <a:xfrm>
              <a:off x="4003542" y="6879489"/>
              <a:ext cx="245848" cy="107891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99">
              <a:extLst>
                <a:ext uri="{FF2B5EF4-FFF2-40B4-BE49-F238E27FC236}">
                  <a16:creationId xmlns:a16="http://schemas.microsoft.com/office/drawing/2014/main" id="{CFF10ABC-5D31-49C9-8564-7D39E63938D1}"/>
                </a:ext>
              </a:extLst>
            </p:cNvPr>
            <p:cNvSpPr/>
            <p:nvPr/>
          </p:nvSpPr>
          <p:spPr>
            <a:xfrm>
              <a:off x="4087862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100">
              <a:extLst>
                <a:ext uri="{FF2B5EF4-FFF2-40B4-BE49-F238E27FC236}">
                  <a16:creationId xmlns:a16="http://schemas.microsoft.com/office/drawing/2014/main" id="{B5E1386E-CA1C-4696-B0C0-B3272D211529}"/>
                </a:ext>
              </a:extLst>
            </p:cNvPr>
            <p:cNvSpPr/>
            <p:nvPr/>
          </p:nvSpPr>
          <p:spPr>
            <a:xfrm>
              <a:off x="4087862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101">
              <a:extLst>
                <a:ext uri="{FF2B5EF4-FFF2-40B4-BE49-F238E27FC236}">
                  <a16:creationId xmlns:a16="http://schemas.microsoft.com/office/drawing/2014/main" id="{6A8983C9-7605-4673-9A0D-BAE941D9FAE6}"/>
                </a:ext>
              </a:extLst>
            </p:cNvPr>
            <p:cNvSpPr/>
            <p:nvPr/>
          </p:nvSpPr>
          <p:spPr>
            <a:xfrm>
              <a:off x="4166026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102">
              <a:extLst>
                <a:ext uri="{FF2B5EF4-FFF2-40B4-BE49-F238E27FC236}">
                  <a16:creationId xmlns:a16="http://schemas.microsoft.com/office/drawing/2014/main" id="{3858BD6B-BB00-4837-BFF8-2D20D3DF33A2}"/>
                </a:ext>
              </a:extLst>
            </p:cNvPr>
            <p:cNvSpPr/>
            <p:nvPr/>
          </p:nvSpPr>
          <p:spPr>
            <a:xfrm>
              <a:off x="4166026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103">
              <a:extLst>
                <a:ext uri="{FF2B5EF4-FFF2-40B4-BE49-F238E27FC236}">
                  <a16:creationId xmlns:a16="http://schemas.microsoft.com/office/drawing/2014/main" id="{550DE642-93B1-4262-A7D9-D29C4C5AFCFB}"/>
                </a:ext>
              </a:extLst>
            </p:cNvPr>
            <p:cNvSpPr/>
            <p:nvPr/>
          </p:nvSpPr>
          <p:spPr>
            <a:xfrm>
              <a:off x="4117383" y="66084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104">
              <a:extLst>
                <a:ext uri="{FF2B5EF4-FFF2-40B4-BE49-F238E27FC236}">
                  <a16:creationId xmlns:a16="http://schemas.microsoft.com/office/drawing/2014/main" id="{373F5B69-4E41-4F00-A6AE-126AE3BD6850}"/>
                </a:ext>
              </a:extLst>
            </p:cNvPr>
            <p:cNvSpPr/>
            <p:nvPr/>
          </p:nvSpPr>
          <p:spPr>
            <a:xfrm>
              <a:off x="4117383" y="66084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05">
              <a:extLst>
                <a:ext uri="{FF2B5EF4-FFF2-40B4-BE49-F238E27FC236}">
                  <a16:creationId xmlns:a16="http://schemas.microsoft.com/office/drawing/2014/main" id="{6537A3B7-4510-45A4-8A2B-97B6F268D51F}"/>
                </a:ext>
              </a:extLst>
            </p:cNvPr>
            <p:cNvSpPr/>
            <p:nvPr/>
          </p:nvSpPr>
          <p:spPr>
            <a:xfrm>
              <a:off x="4021291" y="66598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06">
              <a:extLst>
                <a:ext uri="{FF2B5EF4-FFF2-40B4-BE49-F238E27FC236}">
                  <a16:creationId xmlns:a16="http://schemas.microsoft.com/office/drawing/2014/main" id="{31206EF1-C809-406B-B5CE-F013516BA6DE}"/>
                </a:ext>
              </a:extLst>
            </p:cNvPr>
            <p:cNvSpPr/>
            <p:nvPr/>
          </p:nvSpPr>
          <p:spPr>
            <a:xfrm>
              <a:off x="4021291" y="66598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107">
              <a:extLst>
                <a:ext uri="{FF2B5EF4-FFF2-40B4-BE49-F238E27FC236}">
                  <a16:creationId xmlns:a16="http://schemas.microsoft.com/office/drawing/2014/main" id="{B501E9FB-A445-45B5-8071-F67A8A28F317}"/>
                </a:ext>
              </a:extLst>
            </p:cNvPr>
            <p:cNvSpPr/>
            <p:nvPr/>
          </p:nvSpPr>
          <p:spPr>
            <a:xfrm>
              <a:off x="4068619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108">
              <a:extLst>
                <a:ext uri="{FF2B5EF4-FFF2-40B4-BE49-F238E27FC236}">
                  <a16:creationId xmlns:a16="http://schemas.microsoft.com/office/drawing/2014/main" id="{054978DF-9F4F-401F-ACF1-C98C74532517}"/>
                </a:ext>
              </a:extLst>
            </p:cNvPr>
            <p:cNvSpPr/>
            <p:nvPr/>
          </p:nvSpPr>
          <p:spPr>
            <a:xfrm>
              <a:off x="4068619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109">
              <a:extLst>
                <a:ext uri="{FF2B5EF4-FFF2-40B4-BE49-F238E27FC236}">
                  <a16:creationId xmlns:a16="http://schemas.microsoft.com/office/drawing/2014/main" id="{DD95A563-F709-4E3C-870C-0D879A6EC7CE}"/>
                </a:ext>
              </a:extLst>
            </p:cNvPr>
            <p:cNvSpPr/>
            <p:nvPr/>
          </p:nvSpPr>
          <p:spPr>
            <a:xfrm>
              <a:off x="4042086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110">
              <a:extLst>
                <a:ext uri="{FF2B5EF4-FFF2-40B4-BE49-F238E27FC236}">
                  <a16:creationId xmlns:a16="http://schemas.microsoft.com/office/drawing/2014/main" id="{8C9A840B-5E5E-456D-BFCE-FD2ACA572F7B}"/>
                </a:ext>
              </a:extLst>
            </p:cNvPr>
            <p:cNvSpPr/>
            <p:nvPr/>
          </p:nvSpPr>
          <p:spPr>
            <a:xfrm>
              <a:off x="4042086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111">
              <a:extLst>
                <a:ext uri="{FF2B5EF4-FFF2-40B4-BE49-F238E27FC236}">
                  <a16:creationId xmlns:a16="http://schemas.microsoft.com/office/drawing/2014/main" id="{C12DA3DD-8138-4813-B8EE-6A0A87DB4AB0}"/>
                </a:ext>
              </a:extLst>
            </p:cNvPr>
            <p:cNvSpPr/>
            <p:nvPr/>
          </p:nvSpPr>
          <p:spPr>
            <a:xfrm>
              <a:off x="4090969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112">
              <a:extLst>
                <a:ext uri="{FF2B5EF4-FFF2-40B4-BE49-F238E27FC236}">
                  <a16:creationId xmlns:a16="http://schemas.microsoft.com/office/drawing/2014/main" id="{71B16C7E-3871-4273-969C-DC7769B77AE3}"/>
                </a:ext>
              </a:extLst>
            </p:cNvPr>
            <p:cNvSpPr/>
            <p:nvPr/>
          </p:nvSpPr>
          <p:spPr>
            <a:xfrm>
              <a:off x="4090969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113">
              <a:extLst>
                <a:ext uri="{FF2B5EF4-FFF2-40B4-BE49-F238E27FC236}">
                  <a16:creationId xmlns:a16="http://schemas.microsoft.com/office/drawing/2014/main" id="{08F7E42B-53B9-4A3D-AE35-607A41F100A6}"/>
                </a:ext>
              </a:extLst>
            </p:cNvPr>
            <p:cNvSpPr/>
            <p:nvPr/>
          </p:nvSpPr>
          <p:spPr>
            <a:xfrm>
              <a:off x="4050812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114">
              <a:extLst>
                <a:ext uri="{FF2B5EF4-FFF2-40B4-BE49-F238E27FC236}">
                  <a16:creationId xmlns:a16="http://schemas.microsoft.com/office/drawing/2014/main" id="{95E5F947-C92A-4934-9998-646B690D4526}"/>
                </a:ext>
              </a:extLst>
            </p:cNvPr>
            <p:cNvSpPr/>
            <p:nvPr/>
          </p:nvSpPr>
          <p:spPr>
            <a:xfrm>
              <a:off x="4050812" y="84029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15">
              <a:extLst>
                <a:ext uri="{FF2B5EF4-FFF2-40B4-BE49-F238E27FC236}">
                  <a16:creationId xmlns:a16="http://schemas.microsoft.com/office/drawing/2014/main" id="{FC536489-6C2E-46E5-A21A-5EE44552FDDD}"/>
                </a:ext>
              </a:extLst>
            </p:cNvPr>
            <p:cNvSpPr/>
            <p:nvPr/>
          </p:nvSpPr>
          <p:spPr>
            <a:xfrm>
              <a:off x="4087862" y="67409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16">
              <a:extLst>
                <a:ext uri="{FF2B5EF4-FFF2-40B4-BE49-F238E27FC236}">
                  <a16:creationId xmlns:a16="http://schemas.microsoft.com/office/drawing/2014/main" id="{0DC93DB6-CDBB-4EB4-AB72-F75328F60AC6}"/>
                </a:ext>
              </a:extLst>
            </p:cNvPr>
            <p:cNvSpPr/>
            <p:nvPr/>
          </p:nvSpPr>
          <p:spPr>
            <a:xfrm>
              <a:off x="4087862" y="67409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117">
              <a:extLst>
                <a:ext uri="{FF2B5EF4-FFF2-40B4-BE49-F238E27FC236}">
                  <a16:creationId xmlns:a16="http://schemas.microsoft.com/office/drawing/2014/main" id="{3FB98D83-9DC1-4291-9FD0-1C47A7A2BD9A}"/>
                </a:ext>
              </a:extLst>
            </p:cNvPr>
            <p:cNvSpPr/>
            <p:nvPr/>
          </p:nvSpPr>
          <p:spPr>
            <a:xfrm>
              <a:off x="3240779" y="7187763"/>
              <a:ext cx="240470" cy="69659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118">
              <a:extLst>
                <a:ext uri="{FF2B5EF4-FFF2-40B4-BE49-F238E27FC236}">
                  <a16:creationId xmlns:a16="http://schemas.microsoft.com/office/drawing/2014/main" id="{D511C0FC-EC32-4227-9145-DECA0067AF73}"/>
                </a:ext>
              </a:extLst>
            </p:cNvPr>
            <p:cNvSpPr/>
            <p:nvPr/>
          </p:nvSpPr>
          <p:spPr>
            <a:xfrm>
              <a:off x="3243408" y="8399649"/>
              <a:ext cx="250032" cy="4260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119">
              <a:extLst>
                <a:ext uri="{FF2B5EF4-FFF2-40B4-BE49-F238E27FC236}">
                  <a16:creationId xmlns:a16="http://schemas.microsoft.com/office/drawing/2014/main" id="{9E7D8511-AC54-454C-82B9-B56788680207}"/>
                </a:ext>
              </a:extLst>
            </p:cNvPr>
            <p:cNvSpPr/>
            <p:nvPr/>
          </p:nvSpPr>
          <p:spPr>
            <a:xfrm>
              <a:off x="3367647" y="7023574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4" y="0"/>
                  </a:moveTo>
                  <a:lnTo>
                    <a:pt x="15109" y="1960"/>
                  </a:lnTo>
                  <a:lnTo>
                    <a:pt x="7238" y="7302"/>
                  </a:lnTo>
                  <a:lnTo>
                    <a:pt x="1940" y="15216"/>
                  </a:lnTo>
                  <a:lnTo>
                    <a:pt x="0" y="24892"/>
                  </a:lnTo>
                  <a:lnTo>
                    <a:pt x="1940" y="34494"/>
                  </a:lnTo>
                  <a:lnTo>
                    <a:pt x="7239" y="42370"/>
                  </a:lnTo>
                  <a:lnTo>
                    <a:pt x="15109" y="47698"/>
                  </a:lnTo>
                  <a:lnTo>
                    <a:pt x="24764" y="49656"/>
                  </a:lnTo>
                  <a:lnTo>
                    <a:pt x="34420" y="47698"/>
                  </a:lnTo>
                  <a:lnTo>
                    <a:pt x="42290" y="42370"/>
                  </a:lnTo>
                  <a:lnTo>
                    <a:pt x="47589" y="34494"/>
                  </a:lnTo>
                  <a:lnTo>
                    <a:pt x="49529" y="24892"/>
                  </a:lnTo>
                  <a:lnTo>
                    <a:pt x="47589" y="15216"/>
                  </a:lnTo>
                  <a:lnTo>
                    <a:pt x="42290" y="7302"/>
                  </a:lnTo>
                  <a:lnTo>
                    <a:pt x="3442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120">
              <a:extLst>
                <a:ext uri="{FF2B5EF4-FFF2-40B4-BE49-F238E27FC236}">
                  <a16:creationId xmlns:a16="http://schemas.microsoft.com/office/drawing/2014/main" id="{462A14D7-0702-4F64-B9C2-A53F1CB0144D}"/>
                </a:ext>
              </a:extLst>
            </p:cNvPr>
            <p:cNvSpPr/>
            <p:nvPr/>
          </p:nvSpPr>
          <p:spPr>
            <a:xfrm>
              <a:off x="3367647" y="7023574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892"/>
                  </a:moveTo>
                  <a:lnTo>
                    <a:pt x="1940" y="15216"/>
                  </a:lnTo>
                  <a:lnTo>
                    <a:pt x="7238" y="7302"/>
                  </a:lnTo>
                  <a:lnTo>
                    <a:pt x="15109" y="1960"/>
                  </a:lnTo>
                  <a:lnTo>
                    <a:pt x="24764" y="0"/>
                  </a:lnTo>
                  <a:lnTo>
                    <a:pt x="34420" y="1960"/>
                  </a:lnTo>
                  <a:lnTo>
                    <a:pt x="42290" y="7302"/>
                  </a:lnTo>
                  <a:lnTo>
                    <a:pt x="47589" y="15216"/>
                  </a:lnTo>
                  <a:lnTo>
                    <a:pt x="49529" y="24892"/>
                  </a:lnTo>
                  <a:lnTo>
                    <a:pt x="47589" y="34494"/>
                  </a:lnTo>
                  <a:lnTo>
                    <a:pt x="42290" y="42370"/>
                  </a:lnTo>
                  <a:lnTo>
                    <a:pt x="34420" y="47698"/>
                  </a:lnTo>
                  <a:lnTo>
                    <a:pt x="24764" y="49656"/>
                  </a:lnTo>
                  <a:lnTo>
                    <a:pt x="15109" y="47698"/>
                  </a:lnTo>
                  <a:lnTo>
                    <a:pt x="7238" y="42370"/>
                  </a:lnTo>
                  <a:lnTo>
                    <a:pt x="194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121">
              <a:extLst>
                <a:ext uri="{FF2B5EF4-FFF2-40B4-BE49-F238E27FC236}">
                  <a16:creationId xmlns:a16="http://schemas.microsoft.com/office/drawing/2014/main" id="{2F4D47A8-4A09-42EA-81B3-54BE089FC621}"/>
                </a:ext>
              </a:extLst>
            </p:cNvPr>
            <p:cNvSpPr/>
            <p:nvPr/>
          </p:nvSpPr>
          <p:spPr>
            <a:xfrm>
              <a:off x="3275021" y="6374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122">
              <a:extLst>
                <a:ext uri="{FF2B5EF4-FFF2-40B4-BE49-F238E27FC236}">
                  <a16:creationId xmlns:a16="http://schemas.microsoft.com/office/drawing/2014/main" id="{B1A393BA-F2DE-4D58-B22A-78EECA5E3607}"/>
                </a:ext>
              </a:extLst>
            </p:cNvPr>
            <p:cNvSpPr/>
            <p:nvPr/>
          </p:nvSpPr>
          <p:spPr>
            <a:xfrm>
              <a:off x="3275021" y="6374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123">
              <a:extLst>
                <a:ext uri="{FF2B5EF4-FFF2-40B4-BE49-F238E27FC236}">
                  <a16:creationId xmlns:a16="http://schemas.microsoft.com/office/drawing/2014/main" id="{2178AA6D-8875-4F01-985E-54FDE23F8EA1}"/>
                </a:ext>
              </a:extLst>
            </p:cNvPr>
            <p:cNvSpPr/>
            <p:nvPr/>
          </p:nvSpPr>
          <p:spPr>
            <a:xfrm>
              <a:off x="3342548" y="79939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124">
              <a:extLst>
                <a:ext uri="{FF2B5EF4-FFF2-40B4-BE49-F238E27FC236}">
                  <a16:creationId xmlns:a16="http://schemas.microsoft.com/office/drawing/2014/main" id="{D5A113B8-8BDC-49D9-A254-B053BBB7DC72}"/>
                </a:ext>
              </a:extLst>
            </p:cNvPr>
            <p:cNvSpPr/>
            <p:nvPr/>
          </p:nvSpPr>
          <p:spPr>
            <a:xfrm>
              <a:off x="3342548" y="79939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125">
              <a:extLst>
                <a:ext uri="{FF2B5EF4-FFF2-40B4-BE49-F238E27FC236}">
                  <a16:creationId xmlns:a16="http://schemas.microsoft.com/office/drawing/2014/main" id="{4041535D-033B-4016-B179-CA63B9C12FB6}"/>
                </a:ext>
              </a:extLst>
            </p:cNvPr>
            <p:cNvSpPr/>
            <p:nvPr/>
          </p:nvSpPr>
          <p:spPr>
            <a:xfrm>
              <a:off x="3416410" y="70122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126">
              <a:extLst>
                <a:ext uri="{FF2B5EF4-FFF2-40B4-BE49-F238E27FC236}">
                  <a16:creationId xmlns:a16="http://schemas.microsoft.com/office/drawing/2014/main" id="{65B01E07-DF0A-4F76-A228-ABA526B22721}"/>
                </a:ext>
              </a:extLst>
            </p:cNvPr>
            <p:cNvSpPr/>
            <p:nvPr/>
          </p:nvSpPr>
          <p:spPr>
            <a:xfrm>
              <a:off x="3416410" y="70122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127">
              <a:extLst>
                <a:ext uri="{FF2B5EF4-FFF2-40B4-BE49-F238E27FC236}">
                  <a16:creationId xmlns:a16="http://schemas.microsoft.com/office/drawing/2014/main" id="{B4BF3FFA-9CB9-468D-B382-993F6948EC37}"/>
                </a:ext>
              </a:extLst>
            </p:cNvPr>
            <p:cNvSpPr/>
            <p:nvPr/>
          </p:nvSpPr>
          <p:spPr>
            <a:xfrm>
              <a:off x="3316972" y="64462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128">
              <a:extLst>
                <a:ext uri="{FF2B5EF4-FFF2-40B4-BE49-F238E27FC236}">
                  <a16:creationId xmlns:a16="http://schemas.microsoft.com/office/drawing/2014/main" id="{E23068D2-CDED-4403-8786-08C8137BC53A}"/>
                </a:ext>
              </a:extLst>
            </p:cNvPr>
            <p:cNvSpPr/>
            <p:nvPr/>
          </p:nvSpPr>
          <p:spPr>
            <a:xfrm>
              <a:off x="3316972" y="64462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129">
              <a:extLst>
                <a:ext uri="{FF2B5EF4-FFF2-40B4-BE49-F238E27FC236}">
                  <a16:creationId xmlns:a16="http://schemas.microsoft.com/office/drawing/2014/main" id="{A89FD6F7-2399-4D4D-9029-80AE912572E6}"/>
                </a:ext>
              </a:extLst>
            </p:cNvPr>
            <p:cNvSpPr/>
            <p:nvPr/>
          </p:nvSpPr>
          <p:spPr>
            <a:xfrm>
              <a:off x="3322349" y="69914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130">
              <a:extLst>
                <a:ext uri="{FF2B5EF4-FFF2-40B4-BE49-F238E27FC236}">
                  <a16:creationId xmlns:a16="http://schemas.microsoft.com/office/drawing/2014/main" id="{11768EEA-80AE-4AA8-956E-9C1AA9CD1D98}"/>
                </a:ext>
              </a:extLst>
            </p:cNvPr>
            <p:cNvSpPr/>
            <p:nvPr/>
          </p:nvSpPr>
          <p:spPr>
            <a:xfrm>
              <a:off x="3322349" y="69914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131">
              <a:extLst>
                <a:ext uri="{FF2B5EF4-FFF2-40B4-BE49-F238E27FC236}">
                  <a16:creationId xmlns:a16="http://schemas.microsoft.com/office/drawing/2014/main" id="{E3E4BC02-3D3F-46B3-9F4B-5FD3108C0128}"/>
                </a:ext>
              </a:extLst>
            </p:cNvPr>
            <p:cNvSpPr/>
            <p:nvPr/>
          </p:nvSpPr>
          <p:spPr>
            <a:xfrm>
              <a:off x="6044728" y="60659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132">
              <a:extLst>
                <a:ext uri="{FF2B5EF4-FFF2-40B4-BE49-F238E27FC236}">
                  <a16:creationId xmlns:a16="http://schemas.microsoft.com/office/drawing/2014/main" id="{9B926C2C-4616-4C56-90FB-B307F11103DC}"/>
                </a:ext>
              </a:extLst>
            </p:cNvPr>
            <p:cNvSpPr/>
            <p:nvPr/>
          </p:nvSpPr>
          <p:spPr>
            <a:xfrm>
              <a:off x="6044728" y="60659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133">
              <a:extLst>
                <a:ext uri="{FF2B5EF4-FFF2-40B4-BE49-F238E27FC236}">
                  <a16:creationId xmlns:a16="http://schemas.microsoft.com/office/drawing/2014/main" id="{226BCAF7-E7E5-493F-8469-EAA0BCB456FE}"/>
                </a:ext>
              </a:extLst>
            </p:cNvPr>
            <p:cNvSpPr/>
            <p:nvPr/>
          </p:nvSpPr>
          <p:spPr>
            <a:xfrm>
              <a:off x="5288778" y="77913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134">
              <a:extLst>
                <a:ext uri="{FF2B5EF4-FFF2-40B4-BE49-F238E27FC236}">
                  <a16:creationId xmlns:a16="http://schemas.microsoft.com/office/drawing/2014/main" id="{04828AF4-651E-433D-A45E-1E03C2F9FC83}"/>
                </a:ext>
              </a:extLst>
            </p:cNvPr>
            <p:cNvSpPr/>
            <p:nvPr/>
          </p:nvSpPr>
          <p:spPr>
            <a:xfrm>
              <a:off x="5288778" y="77913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135">
              <a:extLst>
                <a:ext uri="{FF2B5EF4-FFF2-40B4-BE49-F238E27FC236}">
                  <a16:creationId xmlns:a16="http://schemas.microsoft.com/office/drawing/2014/main" id="{7CB8B79A-3E17-4A6A-91C2-FF5E78F21F20}"/>
                </a:ext>
              </a:extLst>
            </p:cNvPr>
            <p:cNvSpPr/>
            <p:nvPr/>
          </p:nvSpPr>
          <p:spPr>
            <a:xfrm>
              <a:off x="5275093" y="8399649"/>
              <a:ext cx="248358" cy="4260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136">
              <a:extLst>
                <a:ext uri="{FF2B5EF4-FFF2-40B4-BE49-F238E27FC236}">
                  <a16:creationId xmlns:a16="http://schemas.microsoft.com/office/drawing/2014/main" id="{8742BCD0-0392-42E7-8EEE-C8121D71F168}"/>
                </a:ext>
              </a:extLst>
            </p:cNvPr>
            <p:cNvSpPr/>
            <p:nvPr/>
          </p:nvSpPr>
          <p:spPr>
            <a:xfrm>
              <a:off x="5439491" y="67397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137">
              <a:extLst>
                <a:ext uri="{FF2B5EF4-FFF2-40B4-BE49-F238E27FC236}">
                  <a16:creationId xmlns:a16="http://schemas.microsoft.com/office/drawing/2014/main" id="{62BEFE3F-6948-4F21-BC76-86AE6A01DEC6}"/>
                </a:ext>
              </a:extLst>
            </p:cNvPr>
            <p:cNvSpPr/>
            <p:nvPr/>
          </p:nvSpPr>
          <p:spPr>
            <a:xfrm>
              <a:off x="5439491" y="67397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138">
              <a:extLst>
                <a:ext uri="{FF2B5EF4-FFF2-40B4-BE49-F238E27FC236}">
                  <a16:creationId xmlns:a16="http://schemas.microsoft.com/office/drawing/2014/main" id="{9982E029-A254-4561-80E8-EA82ABB0E1B0}"/>
                </a:ext>
              </a:extLst>
            </p:cNvPr>
            <p:cNvSpPr/>
            <p:nvPr/>
          </p:nvSpPr>
          <p:spPr>
            <a:xfrm>
              <a:off x="5419292" y="721768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139">
              <a:extLst>
                <a:ext uri="{FF2B5EF4-FFF2-40B4-BE49-F238E27FC236}">
                  <a16:creationId xmlns:a16="http://schemas.microsoft.com/office/drawing/2014/main" id="{41B604A2-4467-446E-AE94-A8E272FD4166}"/>
                </a:ext>
              </a:extLst>
            </p:cNvPr>
            <p:cNvSpPr/>
            <p:nvPr/>
          </p:nvSpPr>
          <p:spPr>
            <a:xfrm>
              <a:off x="5419292" y="721768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140">
              <a:extLst>
                <a:ext uri="{FF2B5EF4-FFF2-40B4-BE49-F238E27FC236}">
                  <a16:creationId xmlns:a16="http://schemas.microsoft.com/office/drawing/2014/main" id="{5C6044B9-2BC1-4D2C-8A3A-0A105DAD46D0}"/>
                </a:ext>
              </a:extLst>
            </p:cNvPr>
            <p:cNvSpPr/>
            <p:nvPr/>
          </p:nvSpPr>
          <p:spPr>
            <a:xfrm>
              <a:off x="5294635" y="73926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141">
              <a:extLst>
                <a:ext uri="{FF2B5EF4-FFF2-40B4-BE49-F238E27FC236}">
                  <a16:creationId xmlns:a16="http://schemas.microsoft.com/office/drawing/2014/main" id="{9B4CEBE2-42D8-42B2-A84F-2FA75A902117}"/>
                </a:ext>
              </a:extLst>
            </p:cNvPr>
            <p:cNvSpPr/>
            <p:nvPr/>
          </p:nvSpPr>
          <p:spPr>
            <a:xfrm>
              <a:off x="5294635" y="73926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142">
              <a:extLst>
                <a:ext uri="{FF2B5EF4-FFF2-40B4-BE49-F238E27FC236}">
                  <a16:creationId xmlns:a16="http://schemas.microsoft.com/office/drawing/2014/main" id="{9B91F1C2-36B0-4BD9-98F7-5AD1737CEFA5}"/>
                </a:ext>
              </a:extLst>
            </p:cNvPr>
            <p:cNvSpPr/>
            <p:nvPr/>
          </p:nvSpPr>
          <p:spPr>
            <a:xfrm>
              <a:off x="5364193" y="73207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143">
              <a:extLst>
                <a:ext uri="{FF2B5EF4-FFF2-40B4-BE49-F238E27FC236}">
                  <a16:creationId xmlns:a16="http://schemas.microsoft.com/office/drawing/2014/main" id="{57AE0024-AFEF-4240-97BF-28344173A22A}"/>
                </a:ext>
              </a:extLst>
            </p:cNvPr>
            <p:cNvSpPr/>
            <p:nvPr/>
          </p:nvSpPr>
          <p:spPr>
            <a:xfrm>
              <a:off x="5364193" y="73207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144">
              <a:extLst>
                <a:ext uri="{FF2B5EF4-FFF2-40B4-BE49-F238E27FC236}">
                  <a16:creationId xmlns:a16="http://schemas.microsoft.com/office/drawing/2014/main" id="{D5862FA6-0B19-4A6A-9D6B-A2A00178E8F3}"/>
                </a:ext>
              </a:extLst>
            </p:cNvPr>
            <p:cNvSpPr/>
            <p:nvPr/>
          </p:nvSpPr>
          <p:spPr>
            <a:xfrm>
              <a:off x="5402201" y="75230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145">
              <a:extLst>
                <a:ext uri="{FF2B5EF4-FFF2-40B4-BE49-F238E27FC236}">
                  <a16:creationId xmlns:a16="http://schemas.microsoft.com/office/drawing/2014/main" id="{FE42272D-CDA3-44F3-869A-9E07C1D55190}"/>
                </a:ext>
              </a:extLst>
            </p:cNvPr>
            <p:cNvSpPr/>
            <p:nvPr/>
          </p:nvSpPr>
          <p:spPr>
            <a:xfrm>
              <a:off x="5402201" y="75230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146">
              <a:extLst>
                <a:ext uri="{FF2B5EF4-FFF2-40B4-BE49-F238E27FC236}">
                  <a16:creationId xmlns:a16="http://schemas.microsoft.com/office/drawing/2014/main" id="{9279D1E4-83B0-4BC0-8881-8F78F6082EE2}"/>
                </a:ext>
              </a:extLst>
            </p:cNvPr>
            <p:cNvSpPr/>
            <p:nvPr/>
          </p:nvSpPr>
          <p:spPr>
            <a:xfrm>
              <a:off x="5437578" y="74240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147">
              <a:extLst>
                <a:ext uri="{FF2B5EF4-FFF2-40B4-BE49-F238E27FC236}">
                  <a16:creationId xmlns:a16="http://schemas.microsoft.com/office/drawing/2014/main" id="{F285519A-1D3F-4901-8F92-996685ECC744}"/>
                </a:ext>
              </a:extLst>
            </p:cNvPr>
            <p:cNvSpPr/>
            <p:nvPr/>
          </p:nvSpPr>
          <p:spPr>
            <a:xfrm>
              <a:off x="5437578" y="74240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148">
              <a:extLst>
                <a:ext uri="{FF2B5EF4-FFF2-40B4-BE49-F238E27FC236}">
                  <a16:creationId xmlns:a16="http://schemas.microsoft.com/office/drawing/2014/main" id="{0D93BF7E-EE69-48E2-8CF3-005DC7B49E74}"/>
                </a:ext>
              </a:extLst>
            </p:cNvPr>
            <p:cNvSpPr/>
            <p:nvPr/>
          </p:nvSpPr>
          <p:spPr>
            <a:xfrm>
              <a:off x="5464828" y="73944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149">
              <a:extLst>
                <a:ext uri="{FF2B5EF4-FFF2-40B4-BE49-F238E27FC236}">
                  <a16:creationId xmlns:a16="http://schemas.microsoft.com/office/drawing/2014/main" id="{6CC49E23-AFE2-4421-931E-6190236C1F9E}"/>
                </a:ext>
              </a:extLst>
            </p:cNvPr>
            <p:cNvSpPr/>
            <p:nvPr/>
          </p:nvSpPr>
          <p:spPr>
            <a:xfrm>
              <a:off x="5464828" y="73944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150">
              <a:extLst>
                <a:ext uri="{FF2B5EF4-FFF2-40B4-BE49-F238E27FC236}">
                  <a16:creationId xmlns:a16="http://schemas.microsoft.com/office/drawing/2014/main" id="{B48EE091-FA9C-46FF-8144-DE1A3CD14704}"/>
                </a:ext>
              </a:extLst>
            </p:cNvPr>
            <p:cNvSpPr/>
            <p:nvPr/>
          </p:nvSpPr>
          <p:spPr>
            <a:xfrm>
              <a:off x="5442001" y="72702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151">
              <a:extLst>
                <a:ext uri="{FF2B5EF4-FFF2-40B4-BE49-F238E27FC236}">
                  <a16:creationId xmlns:a16="http://schemas.microsoft.com/office/drawing/2014/main" id="{3961CD80-BD97-45C5-8A2E-5923538F9139}"/>
                </a:ext>
              </a:extLst>
            </p:cNvPr>
            <p:cNvSpPr/>
            <p:nvPr/>
          </p:nvSpPr>
          <p:spPr>
            <a:xfrm>
              <a:off x="5442001" y="72702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152">
              <a:extLst>
                <a:ext uri="{FF2B5EF4-FFF2-40B4-BE49-F238E27FC236}">
                  <a16:creationId xmlns:a16="http://schemas.microsoft.com/office/drawing/2014/main" id="{EC5355F8-E7CF-41C7-83E8-714480CF5D05}"/>
                </a:ext>
              </a:extLst>
            </p:cNvPr>
            <p:cNvSpPr/>
            <p:nvPr/>
          </p:nvSpPr>
          <p:spPr>
            <a:xfrm>
              <a:off x="5411642" y="77171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153">
              <a:extLst>
                <a:ext uri="{FF2B5EF4-FFF2-40B4-BE49-F238E27FC236}">
                  <a16:creationId xmlns:a16="http://schemas.microsoft.com/office/drawing/2014/main" id="{5CFB0032-949A-4CF1-9FF8-D9E0C90D06BE}"/>
                </a:ext>
              </a:extLst>
            </p:cNvPr>
            <p:cNvSpPr/>
            <p:nvPr/>
          </p:nvSpPr>
          <p:spPr>
            <a:xfrm>
              <a:off x="5411642" y="77171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154">
              <a:extLst>
                <a:ext uri="{FF2B5EF4-FFF2-40B4-BE49-F238E27FC236}">
                  <a16:creationId xmlns:a16="http://schemas.microsoft.com/office/drawing/2014/main" id="{EB5F60BF-78E3-4C5E-8E6B-93C59289C1B0}"/>
                </a:ext>
              </a:extLst>
            </p:cNvPr>
            <p:cNvSpPr/>
            <p:nvPr/>
          </p:nvSpPr>
          <p:spPr>
            <a:xfrm>
              <a:off x="5318299" y="76967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155">
              <a:extLst>
                <a:ext uri="{FF2B5EF4-FFF2-40B4-BE49-F238E27FC236}">
                  <a16:creationId xmlns:a16="http://schemas.microsoft.com/office/drawing/2014/main" id="{2C03900E-78C6-4C1C-AFB5-576DF6131617}"/>
                </a:ext>
              </a:extLst>
            </p:cNvPr>
            <p:cNvSpPr/>
            <p:nvPr/>
          </p:nvSpPr>
          <p:spPr>
            <a:xfrm>
              <a:off x="5318299" y="76967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156">
              <a:extLst>
                <a:ext uri="{FF2B5EF4-FFF2-40B4-BE49-F238E27FC236}">
                  <a16:creationId xmlns:a16="http://schemas.microsoft.com/office/drawing/2014/main" id="{D1DA8E03-9D34-427E-AD98-6B79E13F224C}"/>
                </a:ext>
              </a:extLst>
            </p:cNvPr>
            <p:cNvSpPr/>
            <p:nvPr/>
          </p:nvSpPr>
          <p:spPr>
            <a:xfrm>
              <a:off x="5297741" y="736808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157">
              <a:extLst>
                <a:ext uri="{FF2B5EF4-FFF2-40B4-BE49-F238E27FC236}">
                  <a16:creationId xmlns:a16="http://schemas.microsoft.com/office/drawing/2014/main" id="{ED836BDF-617C-415D-82CD-28C81D804FBB}"/>
                </a:ext>
              </a:extLst>
            </p:cNvPr>
            <p:cNvSpPr/>
            <p:nvPr/>
          </p:nvSpPr>
          <p:spPr>
            <a:xfrm>
              <a:off x="5297741" y="736808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158">
              <a:extLst>
                <a:ext uri="{FF2B5EF4-FFF2-40B4-BE49-F238E27FC236}">
                  <a16:creationId xmlns:a16="http://schemas.microsoft.com/office/drawing/2014/main" id="{490ACD60-7CB9-41E5-B6DE-067FA0806CCB}"/>
                </a:ext>
              </a:extLst>
            </p:cNvPr>
            <p:cNvSpPr/>
            <p:nvPr/>
          </p:nvSpPr>
          <p:spPr>
            <a:xfrm>
              <a:off x="5419889" y="77436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159">
              <a:extLst>
                <a:ext uri="{FF2B5EF4-FFF2-40B4-BE49-F238E27FC236}">
                  <a16:creationId xmlns:a16="http://schemas.microsoft.com/office/drawing/2014/main" id="{7652CCC1-0A88-493E-B8FA-E63AB2B83FD4}"/>
                </a:ext>
              </a:extLst>
            </p:cNvPr>
            <p:cNvSpPr/>
            <p:nvPr/>
          </p:nvSpPr>
          <p:spPr>
            <a:xfrm>
              <a:off x="5419889" y="77436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160">
              <a:extLst>
                <a:ext uri="{FF2B5EF4-FFF2-40B4-BE49-F238E27FC236}">
                  <a16:creationId xmlns:a16="http://schemas.microsoft.com/office/drawing/2014/main" id="{E0C5690E-3E65-4DCA-9537-34493A761444}"/>
                </a:ext>
              </a:extLst>
            </p:cNvPr>
            <p:cNvSpPr/>
            <p:nvPr/>
          </p:nvSpPr>
          <p:spPr>
            <a:xfrm>
              <a:off x="5303838" y="76294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161">
              <a:extLst>
                <a:ext uri="{FF2B5EF4-FFF2-40B4-BE49-F238E27FC236}">
                  <a16:creationId xmlns:a16="http://schemas.microsoft.com/office/drawing/2014/main" id="{7D844D54-84B4-46FF-BE36-226A53B2AFA2}"/>
                </a:ext>
              </a:extLst>
            </p:cNvPr>
            <p:cNvSpPr/>
            <p:nvPr/>
          </p:nvSpPr>
          <p:spPr>
            <a:xfrm>
              <a:off x="5303838" y="76294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162">
              <a:extLst>
                <a:ext uri="{FF2B5EF4-FFF2-40B4-BE49-F238E27FC236}">
                  <a16:creationId xmlns:a16="http://schemas.microsoft.com/office/drawing/2014/main" id="{8954EE32-ECD3-4260-B2FB-DE047B29C6F5}"/>
                </a:ext>
              </a:extLst>
            </p:cNvPr>
            <p:cNvSpPr/>
            <p:nvPr/>
          </p:nvSpPr>
          <p:spPr>
            <a:xfrm>
              <a:off x="5343636" y="74536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163">
              <a:extLst>
                <a:ext uri="{FF2B5EF4-FFF2-40B4-BE49-F238E27FC236}">
                  <a16:creationId xmlns:a16="http://schemas.microsoft.com/office/drawing/2014/main" id="{956688FC-BE3D-4DB4-BF13-D2BA88AE49E4}"/>
                </a:ext>
              </a:extLst>
            </p:cNvPr>
            <p:cNvSpPr/>
            <p:nvPr/>
          </p:nvSpPr>
          <p:spPr>
            <a:xfrm>
              <a:off x="5343636" y="74536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164">
              <a:extLst>
                <a:ext uri="{FF2B5EF4-FFF2-40B4-BE49-F238E27FC236}">
                  <a16:creationId xmlns:a16="http://schemas.microsoft.com/office/drawing/2014/main" id="{BFC76305-A2C8-411F-A8EA-3A9851FAD460}"/>
                </a:ext>
              </a:extLst>
            </p:cNvPr>
            <p:cNvSpPr/>
            <p:nvPr/>
          </p:nvSpPr>
          <p:spPr>
            <a:xfrm>
              <a:off x="5463274" y="73534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165">
              <a:extLst>
                <a:ext uri="{FF2B5EF4-FFF2-40B4-BE49-F238E27FC236}">
                  <a16:creationId xmlns:a16="http://schemas.microsoft.com/office/drawing/2014/main" id="{4C1BAFDF-2117-4AA9-ABC5-2FD96EAA9530}"/>
                </a:ext>
              </a:extLst>
            </p:cNvPr>
            <p:cNvSpPr/>
            <p:nvPr/>
          </p:nvSpPr>
          <p:spPr>
            <a:xfrm>
              <a:off x="5463274" y="73534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166">
              <a:extLst>
                <a:ext uri="{FF2B5EF4-FFF2-40B4-BE49-F238E27FC236}">
                  <a16:creationId xmlns:a16="http://schemas.microsoft.com/office/drawing/2014/main" id="{78120A3B-AF6F-4DE5-9EF9-F0993E054BBC}"/>
                </a:ext>
              </a:extLst>
            </p:cNvPr>
            <p:cNvSpPr/>
            <p:nvPr/>
          </p:nvSpPr>
          <p:spPr>
            <a:xfrm>
              <a:off x="5417380" y="72647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167">
              <a:extLst>
                <a:ext uri="{FF2B5EF4-FFF2-40B4-BE49-F238E27FC236}">
                  <a16:creationId xmlns:a16="http://schemas.microsoft.com/office/drawing/2014/main" id="{DDF2EAE2-CB6F-43C9-83DD-D29F35CC1EB6}"/>
                </a:ext>
              </a:extLst>
            </p:cNvPr>
            <p:cNvSpPr/>
            <p:nvPr/>
          </p:nvSpPr>
          <p:spPr>
            <a:xfrm>
              <a:off x="5417380" y="72647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168">
              <a:extLst>
                <a:ext uri="{FF2B5EF4-FFF2-40B4-BE49-F238E27FC236}">
                  <a16:creationId xmlns:a16="http://schemas.microsoft.com/office/drawing/2014/main" id="{01274CD2-E528-4F73-B033-4B4EF4030065}"/>
                </a:ext>
              </a:extLst>
            </p:cNvPr>
            <p:cNvSpPr/>
            <p:nvPr/>
          </p:nvSpPr>
          <p:spPr>
            <a:xfrm>
              <a:off x="5297145" y="76432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169">
              <a:extLst>
                <a:ext uri="{FF2B5EF4-FFF2-40B4-BE49-F238E27FC236}">
                  <a16:creationId xmlns:a16="http://schemas.microsoft.com/office/drawing/2014/main" id="{D1473811-716C-4F5E-A111-3C192D6D2849}"/>
                </a:ext>
              </a:extLst>
            </p:cNvPr>
            <p:cNvSpPr/>
            <p:nvPr/>
          </p:nvSpPr>
          <p:spPr>
            <a:xfrm>
              <a:off x="5297145" y="76432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170">
              <a:extLst>
                <a:ext uri="{FF2B5EF4-FFF2-40B4-BE49-F238E27FC236}">
                  <a16:creationId xmlns:a16="http://schemas.microsoft.com/office/drawing/2014/main" id="{8307BA87-F5C4-4CEA-AA29-4FC78223335F}"/>
                </a:ext>
              </a:extLst>
            </p:cNvPr>
            <p:cNvSpPr/>
            <p:nvPr/>
          </p:nvSpPr>
          <p:spPr>
            <a:xfrm>
              <a:off x="5333478" y="77344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171">
              <a:extLst>
                <a:ext uri="{FF2B5EF4-FFF2-40B4-BE49-F238E27FC236}">
                  <a16:creationId xmlns:a16="http://schemas.microsoft.com/office/drawing/2014/main" id="{FB0E6475-F46E-4087-B32E-F9F126B1FA30}"/>
                </a:ext>
              </a:extLst>
            </p:cNvPr>
            <p:cNvSpPr/>
            <p:nvPr/>
          </p:nvSpPr>
          <p:spPr>
            <a:xfrm>
              <a:off x="5333478" y="77344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172">
              <a:extLst>
                <a:ext uri="{FF2B5EF4-FFF2-40B4-BE49-F238E27FC236}">
                  <a16:creationId xmlns:a16="http://schemas.microsoft.com/office/drawing/2014/main" id="{8189FA44-E337-4A23-920F-76ACDDE62118}"/>
                </a:ext>
              </a:extLst>
            </p:cNvPr>
            <p:cNvSpPr/>
            <p:nvPr/>
          </p:nvSpPr>
          <p:spPr>
            <a:xfrm>
              <a:off x="8123983" y="67022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173">
              <a:extLst>
                <a:ext uri="{FF2B5EF4-FFF2-40B4-BE49-F238E27FC236}">
                  <a16:creationId xmlns:a16="http://schemas.microsoft.com/office/drawing/2014/main" id="{8759031A-FDE7-4E1B-8119-8CD13EC6340D}"/>
                </a:ext>
              </a:extLst>
            </p:cNvPr>
            <p:cNvSpPr/>
            <p:nvPr/>
          </p:nvSpPr>
          <p:spPr>
            <a:xfrm>
              <a:off x="8123983" y="67022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174">
              <a:extLst>
                <a:ext uri="{FF2B5EF4-FFF2-40B4-BE49-F238E27FC236}">
                  <a16:creationId xmlns:a16="http://schemas.microsoft.com/office/drawing/2014/main" id="{1021729E-F5DC-42AE-BD5E-32F1F5A88BE0}"/>
                </a:ext>
              </a:extLst>
            </p:cNvPr>
            <p:cNvSpPr/>
            <p:nvPr/>
          </p:nvSpPr>
          <p:spPr>
            <a:xfrm>
              <a:off x="8121473" y="750484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175">
              <a:extLst>
                <a:ext uri="{FF2B5EF4-FFF2-40B4-BE49-F238E27FC236}">
                  <a16:creationId xmlns:a16="http://schemas.microsoft.com/office/drawing/2014/main" id="{2BAC87B4-D222-4E0C-8750-34D038105634}"/>
                </a:ext>
              </a:extLst>
            </p:cNvPr>
            <p:cNvSpPr/>
            <p:nvPr/>
          </p:nvSpPr>
          <p:spPr>
            <a:xfrm>
              <a:off x="8121473" y="750484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176">
              <a:extLst>
                <a:ext uri="{FF2B5EF4-FFF2-40B4-BE49-F238E27FC236}">
                  <a16:creationId xmlns:a16="http://schemas.microsoft.com/office/drawing/2014/main" id="{673EFBA0-5E17-4DFF-BC6D-A3FFEBD9503E}"/>
                </a:ext>
              </a:extLst>
            </p:cNvPr>
            <p:cNvSpPr/>
            <p:nvPr/>
          </p:nvSpPr>
          <p:spPr>
            <a:xfrm>
              <a:off x="8217564" y="73828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177">
              <a:extLst>
                <a:ext uri="{FF2B5EF4-FFF2-40B4-BE49-F238E27FC236}">
                  <a16:creationId xmlns:a16="http://schemas.microsoft.com/office/drawing/2014/main" id="{E4F67F6A-7832-4B7A-A8F7-DA04D2F3E1D9}"/>
                </a:ext>
              </a:extLst>
            </p:cNvPr>
            <p:cNvSpPr/>
            <p:nvPr/>
          </p:nvSpPr>
          <p:spPr>
            <a:xfrm>
              <a:off x="8217564" y="73828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178">
              <a:extLst>
                <a:ext uri="{FF2B5EF4-FFF2-40B4-BE49-F238E27FC236}">
                  <a16:creationId xmlns:a16="http://schemas.microsoft.com/office/drawing/2014/main" id="{BA6EB173-1B55-4083-AB9C-E31772238CC0}"/>
                </a:ext>
              </a:extLst>
            </p:cNvPr>
            <p:cNvSpPr/>
            <p:nvPr/>
          </p:nvSpPr>
          <p:spPr>
            <a:xfrm>
              <a:off x="8258559" y="74839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179">
              <a:extLst>
                <a:ext uri="{FF2B5EF4-FFF2-40B4-BE49-F238E27FC236}">
                  <a16:creationId xmlns:a16="http://schemas.microsoft.com/office/drawing/2014/main" id="{82A067F4-48F2-4485-AA13-D3FE3BF50111}"/>
                </a:ext>
              </a:extLst>
            </p:cNvPr>
            <p:cNvSpPr/>
            <p:nvPr/>
          </p:nvSpPr>
          <p:spPr>
            <a:xfrm>
              <a:off x="8258559" y="74839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180">
              <a:extLst>
                <a:ext uri="{FF2B5EF4-FFF2-40B4-BE49-F238E27FC236}">
                  <a16:creationId xmlns:a16="http://schemas.microsoft.com/office/drawing/2014/main" id="{28733EB6-0FC9-4BB5-B14C-9D10955CD571}"/>
                </a:ext>
              </a:extLst>
            </p:cNvPr>
            <p:cNvSpPr/>
            <p:nvPr/>
          </p:nvSpPr>
          <p:spPr>
            <a:xfrm>
              <a:off x="8162945" y="77080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181">
              <a:extLst>
                <a:ext uri="{FF2B5EF4-FFF2-40B4-BE49-F238E27FC236}">
                  <a16:creationId xmlns:a16="http://schemas.microsoft.com/office/drawing/2014/main" id="{D6EA4B60-F026-402E-A199-51172D3E85EC}"/>
                </a:ext>
              </a:extLst>
            </p:cNvPr>
            <p:cNvSpPr/>
            <p:nvPr/>
          </p:nvSpPr>
          <p:spPr>
            <a:xfrm>
              <a:off x="8162945" y="77080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182">
              <a:extLst>
                <a:ext uri="{FF2B5EF4-FFF2-40B4-BE49-F238E27FC236}">
                  <a16:creationId xmlns:a16="http://schemas.microsoft.com/office/drawing/2014/main" id="{7453058F-9F4A-4FCE-8F63-B204956D24EE}"/>
                </a:ext>
              </a:extLst>
            </p:cNvPr>
            <p:cNvSpPr/>
            <p:nvPr/>
          </p:nvSpPr>
          <p:spPr>
            <a:xfrm>
              <a:off x="7391099" y="71764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183">
              <a:extLst>
                <a:ext uri="{FF2B5EF4-FFF2-40B4-BE49-F238E27FC236}">
                  <a16:creationId xmlns:a16="http://schemas.microsoft.com/office/drawing/2014/main" id="{1D098C08-3B40-4C0B-ADAA-35819B719F22}"/>
                </a:ext>
              </a:extLst>
            </p:cNvPr>
            <p:cNvSpPr/>
            <p:nvPr/>
          </p:nvSpPr>
          <p:spPr>
            <a:xfrm>
              <a:off x="7391099" y="71764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184">
              <a:extLst>
                <a:ext uri="{FF2B5EF4-FFF2-40B4-BE49-F238E27FC236}">
                  <a16:creationId xmlns:a16="http://schemas.microsoft.com/office/drawing/2014/main" id="{93EFA8D7-5C99-4452-9412-D0BB4547CEF6}"/>
                </a:ext>
              </a:extLst>
            </p:cNvPr>
            <p:cNvSpPr/>
            <p:nvPr/>
          </p:nvSpPr>
          <p:spPr>
            <a:xfrm>
              <a:off x="7455400" y="79221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185">
              <a:extLst>
                <a:ext uri="{FF2B5EF4-FFF2-40B4-BE49-F238E27FC236}">
                  <a16:creationId xmlns:a16="http://schemas.microsoft.com/office/drawing/2014/main" id="{FDFEC602-C753-413B-87C8-04A7FD6FCF77}"/>
                </a:ext>
              </a:extLst>
            </p:cNvPr>
            <p:cNvSpPr/>
            <p:nvPr/>
          </p:nvSpPr>
          <p:spPr>
            <a:xfrm>
              <a:off x="7455400" y="79221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186">
              <a:extLst>
                <a:ext uri="{FF2B5EF4-FFF2-40B4-BE49-F238E27FC236}">
                  <a16:creationId xmlns:a16="http://schemas.microsoft.com/office/drawing/2014/main" id="{21CEAD39-025E-4458-AB5B-7CBB983F3A94}"/>
                </a:ext>
              </a:extLst>
            </p:cNvPr>
            <p:cNvSpPr/>
            <p:nvPr/>
          </p:nvSpPr>
          <p:spPr>
            <a:xfrm>
              <a:off x="7490895" y="722119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187">
              <a:extLst>
                <a:ext uri="{FF2B5EF4-FFF2-40B4-BE49-F238E27FC236}">
                  <a16:creationId xmlns:a16="http://schemas.microsoft.com/office/drawing/2014/main" id="{B15D11B8-D418-4DA4-A4C8-3A17518723AB}"/>
                </a:ext>
              </a:extLst>
            </p:cNvPr>
            <p:cNvSpPr/>
            <p:nvPr/>
          </p:nvSpPr>
          <p:spPr>
            <a:xfrm>
              <a:off x="7490895" y="722119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188">
              <a:extLst>
                <a:ext uri="{FF2B5EF4-FFF2-40B4-BE49-F238E27FC236}">
                  <a16:creationId xmlns:a16="http://schemas.microsoft.com/office/drawing/2014/main" id="{40E2118B-EAED-4418-8E4B-9F1F6A0C2344}"/>
                </a:ext>
              </a:extLst>
            </p:cNvPr>
            <p:cNvSpPr/>
            <p:nvPr/>
          </p:nvSpPr>
          <p:spPr>
            <a:xfrm>
              <a:off x="7326439" y="74828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189">
              <a:extLst>
                <a:ext uri="{FF2B5EF4-FFF2-40B4-BE49-F238E27FC236}">
                  <a16:creationId xmlns:a16="http://schemas.microsoft.com/office/drawing/2014/main" id="{55DB3102-C9E3-453A-AD2D-D7EB1A6C010E}"/>
                </a:ext>
              </a:extLst>
            </p:cNvPr>
            <p:cNvSpPr/>
            <p:nvPr/>
          </p:nvSpPr>
          <p:spPr>
            <a:xfrm>
              <a:off x="7326439" y="74828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190">
              <a:extLst>
                <a:ext uri="{FF2B5EF4-FFF2-40B4-BE49-F238E27FC236}">
                  <a16:creationId xmlns:a16="http://schemas.microsoft.com/office/drawing/2014/main" id="{F9773999-4383-4B67-86F7-E4969FFDC7E7}"/>
                </a:ext>
              </a:extLst>
            </p:cNvPr>
            <p:cNvSpPr/>
            <p:nvPr/>
          </p:nvSpPr>
          <p:spPr>
            <a:xfrm>
              <a:off x="7496632" y="76013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191">
              <a:extLst>
                <a:ext uri="{FF2B5EF4-FFF2-40B4-BE49-F238E27FC236}">
                  <a16:creationId xmlns:a16="http://schemas.microsoft.com/office/drawing/2014/main" id="{5910B064-971D-49AA-865F-DA1B440D105F}"/>
                </a:ext>
              </a:extLst>
            </p:cNvPr>
            <p:cNvSpPr/>
            <p:nvPr/>
          </p:nvSpPr>
          <p:spPr>
            <a:xfrm>
              <a:off x="7496632" y="76013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192">
              <a:extLst>
                <a:ext uri="{FF2B5EF4-FFF2-40B4-BE49-F238E27FC236}">
                  <a16:creationId xmlns:a16="http://schemas.microsoft.com/office/drawing/2014/main" id="{1C2FD5A9-E05A-4846-AF75-74360337DE67}"/>
                </a:ext>
              </a:extLst>
            </p:cNvPr>
            <p:cNvSpPr/>
            <p:nvPr/>
          </p:nvSpPr>
          <p:spPr>
            <a:xfrm>
              <a:off x="12109367" y="7397091"/>
              <a:ext cx="239633" cy="64181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193">
              <a:extLst>
                <a:ext uri="{FF2B5EF4-FFF2-40B4-BE49-F238E27FC236}">
                  <a16:creationId xmlns:a16="http://schemas.microsoft.com/office/drawing/2014/main" id="{C866D3A5-A3CE-485E-9C04-0B56C5E558BB}"/>
                </a:ext>
              </a:extLst>
            </p:cNvPr>
            <p:cNvSpPr/>
            <p:nvPr/>
          </p:nvSpPr>
          <p:spPr>
            <a:xfrm>
              <a:off x="12230259" y="73077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194">
              <a:extLst>
                <a:ext uri="{FF2B5EF4-FFF2-40B4-BE49-F238E27FC236}">
                  <a16:creationId xmlns:a16="http://schemas.microsoft.com/office/drawing/2014/main" id="{71D64F5D-90F4-4F98-880A-9E8086C42D48}"/>
                </a:ext>
              </a:extLst>
            </p:cNvPr>
            <p:cNvSpPr/>
            <p:nvPr/>
          </p:nvSpPr>
          <p:spPr>
            <a:xfrm>
              <a:off x="12230259" y="73077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195">
              <a:extLst>
                <a:ext uri="{FF2B5EF4-FFF2-40B4-BE49-F238E27FC236}">
                  <a16:creationId xmlns:a16="http://schemas.microsoft.com/office/drawing/2014/main" id="{6AD28AB2-42FA-4159-A4CE-837175867281}"/>
                </a:ext>
              </a:extLst>
            </p:cNvPr>
            <p:cNvSpPr/>
            <p:nvPr/>
          </p:nvSpPr>
          <p:spPr>
            <a:xfrm>
              <a:off x="12149466" y="70119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196">
              <a:extLst>
                <a:ext uri="{FF2B5EF4-FFF2-40B4-BE49-F238E27FC236}">
                  <a16:creationId xmlns:a16="http://schemas.microsoft.com/office/drawing/2014/main" id="{77896FE7-F0BB-47B9-B874-F2A81DDD1E67}"/>
                </a:ext>
              </a:extLst>
            </p:cNvPr>
            <p:cNvSpPr/>
            <p:nvPr/>
          </p:nvSpPr>
          <p:spPr>
            <a:xfrm>
              <a:off x="12149466" y="70119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197">
              <a:extLst>
                <a:ext uri="{FF2B5EF4-FFF2-40B4-BE49-F238E27FC236}">
                  <a16:creationId xmlns:a16="http://schemas.microsoft.com/office/drawing/2014/main" id="{12A78BCC-4056-44AC-AB40-3703B9AD8B25}"/>
                </a:ext>
              </a:extLst>
            </p:cNvPr>
            <p:cNvSpPr/>
            <p:nvPr/>
          </p:nvSpPr>
          <p:spPr>
            <a:xfrm>
              <a:off x="12293963" y="74313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198">
              <a:extLst>
                <a:ext uri="{FF2B5EF4-FFF2-40B4-BE49-F238E27FC236}">
                  <a16:creationId xmlns:a16="http://schemas.microsoft.com/office/drawing/2014/main" id="{20D4C33E-E737-4D0D-AB78-BD699C3E7273}"/>
                </a:ext>
              </a:extLst>
            </p:cNvPr>
            <p:cNvSpPr/>
            <p:nvPr/>
          </p:nvSpPr>
          <p:spPr>
            <a:xfrm>
              <a:off x="12293963" y="74313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199">
              <a:extLst>
                <a:ext uri="{FF2B5EF4-FFF2-40B4-BE49-F238E27FC236}">
                  <a16:creationId xmlns:a16="http://schemas.microsoft.com/office/drawing/2014/main" id="{B202B813-3E37-4A22-83C5-C98A3D5C42ED}"/>
                </a:ext>
              </a:extLst>
            </p:cNvPr>
            <p:cNvSpPr/>
            <p:nvPr/>
          </p:nvSpPr>
          <p:spPr>
            <a:xfrm>
              <a:off x="12143251" y="72212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200">
              <a:extLst>
                <a:ext uri="{FF2B5EF4-FFF2-40B4-BE49-F238E27FC236}">
                  <a16:creationId xmlns:a16="http://schemas.microsoft.com/office/drawing/2014/main" id="{80878F65-3D1F-4F04-8F35-FDD9EF28B30B}"/>
                </a:ext>
              </a:extLst>
            </p:cNvPr>
            <p:cNvSpPr/>
            <p:nvPr/>
          </p:nvSpPr>
          <p:spPr>
            <a:xfrm>
              <a:off x="12143251" y="72212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201">
              <a:extLst>
                <a:ext uri="{FF2B5EF4-FFF2-40B4-BE49-F238E27FC236}">
                  <a16:creationId xmlns:a16="http://schemas.microsoft.com/office/drawing/2014/main" id="{A32419AC-96FC-49A1-A5E3-10EC8B92275D}"/>
                </a:ext>
              </a:extLst>
            </p:cNvPr>
            <p:cNvSpPr/>
            <p:nvPr/>
          </p:nvSpPr>
          <p:spPr>
            <a:xfrm>
              <a:off x="12173370" y="73051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202">
              <a:extLst>
                <a:ext uri="{FF2B5EF4-FFF2-40B4-BE49-F238E27FC236}">
                  <a16:creationId xmlns:a16="http://schemas.microsoft.com/office/drawing/2014/main" id="{BD10ABE7-A647-42C6-9B31-6F89DD8DED44}"/>
                </a:ext>
              </a:extLst>
            </p:cNvPr>
            <p:cNvSpPr/>
            <p:nvPr/>
          </p:nvSpPr>
          <p:spPr>
            <a:xfrm>
              <a:off x="12173370" y="73051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203">
              <a:extLst>
                <a:ext uri="{FF2B5EF4-FFF2-40B4-BE49-F238E27FC236}">
                  <a16:creationId xmlns:a16="http://schemas.microsoft.com/office/drawing/2014/main" id="{D0F00506-8030-4974-A918-A19B14A8C542}"/>
                </a:ext>
              </a:extLst>
            </p:cNvPr>
            <p:cNvSpPr/>
            <p:nvPr/>
          </p:nvSpPr>
          <p:spPr>
            <a:xfrm>
              <a:off x="11350429" y="7163511"/>
              <a:ext cx="252302" cy="82015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204">
              <a:extLst>
                <a:ext uri="{FF2B5EF4-FFF2-40B4-BE49-F238E27FC236}">
                  <a16:creationId xmlns:a16="http://schemas.microsoft.com/office/drawing/2014/main" id="{D89AB2C3-5971-4074-8600-B15BF2E99F51}"/>
                </a:ext>
              </a:extLst>
            </p:cNvPr>
            <p:cNvSpPr/>
            <p:nvPr/>
          </p:nvSpPr>
          <p:spPr>
            <a:xfrm>
              <a:off x="11361963" y="80390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205">
              <a:extLst>
                <a:ext uri="{FF2B5EF4-FFF2-40B4-BE49-F238E27FC236}">
                  <a16:creationId xmlns:a16="http://schemas.microsoft.com/office/drawing/2014/main" id="{22949A45-37D8-4477-BC28-4B5682BE4EF4}"/>
                </a:ext>
              </a:extLst>
            </p:cNvPr>
            <p:cNvSpPr/>
            <p:nvPr/>
          </p:nvSpPr>
          <p:spPr>
            <a:xfrm>
              <a:off x="11361963" y="803904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206">
              <a:extLst>
                <a:ext uri="{FF2B5EF4-FFF2-40B4-BE49-F238E27FC236}">
                  <a16:creationId xmlns:a16="http://schemas.microsoft.com/office/drawing/2014/main" id="{A08C4940-E76A-444B-B423-D92E4D64B8D1}"/>
                </a:ext>
              </a:extLst>
            </p:cNvPr>
            <p:cNvSpPr/>
            <p:nvPr/>
          </p:nvSpPr>
          <p:spPr>
            <a:xfrm>
              <a:off x="11484826" y="80995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207">
              <a:extLst>
                <a:ext uri="{FF2B5EF4-FFF2-40B4-BE49-F238E27FC236}">
                  <a16:creationId xmlns:a16="http://schemas.microsoft.com/office/drawing/2014/main" id="{9715569C-59E3-4E10-BC33-0EA117D26330}"/>
                </a:ext>
              </a:extLst>
            </p:cNvPr>
            <p:cNvSpPr/>
            <p:nvPr/>
          </p:nvSpPr>
          <p:spPr>
            <a:xfrm>
              <a:off x="11484826" y="80995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208">
              <a:extLst>
                <a:ext uri="{FF2B5EF4-FFF2-40B4-BE49-F238E27FC236}">
                  <a16:creationId xmlns:a16="http://schemas.microsoft.com/office/drawing/2014/main" id="{DC9AD194-30D5-4689-A8CE-2B417C26102E}"/>
                </a:ext>
              </a:extLst>
            </p:cNvPr>
            <p:cNvSpPr/>
            <p:nvPr/>
          </p:nvSpPr>
          <p:spPr>
            <a:xfrm>
              <a:off x="11544585" y="69703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209">
              <a:extLst>
                <a:ext uri="{FF2B5EF4-FFF2-40B4-BE49-F238E27FC236}">
                  <a16:creationId xmlns:a16="http://schemas.microsoft.com/office/drawing/2014/main" id="{E127F665-2926-4761-B229-B788CF248B18}"/>
                </a:ext>
              </a:extLst>
            </p:cNvPr>
            <p:cNvSpPr/>
            <p:nvPr/>
          </p:nvSpPr>
          <p:spPr>
            <a:xfrm>
              <a:off x="11544585" y="69703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210">
              <a:extLst>
                <a:ext uri="{FF2B5EF4-FFF2-40B4-BE49-F238E27FC236}">
                  <a16:creationId xmlns:a16="http://schemas.microsoft.com/office/drawing/2014/main" id="{8E537FF2-B00F-4492-B9DC-34A7B7B5BC87}"/>
                </a:ext>
              </a:extLst>
            </p:cNvPr>
            <p:cNvSpPr/>
            <p:nvPr/>
          </p:nvSpPr>
          <p:spPr>
            <a:xfrm>
              <a:off x="11493192" y="80487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211">
              <a:extLst>
                <a:ext uri="{FF2B5EF4-FFF2-40B4-BE49-F238E27FC236}">
                  <a16:creationId xmlns:a16="http://schemas.microsoft.com/office/drawing/2014/main" id="{8B056EDF-629C-431E-96FD-13B85269F12E}"/>
                </a:ext>
              </a:extLst>
            </p:cNvPr>
            <p:cNvSpPr/>
            <p:nvPr/>
          </p:nvSpPr>
          <p:spPr>
            <a:xfrm>
              <a:off x="11493192" y="80487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212">
              <a:extLst>
                <a:ext uri="{FF2B5EF4-FFF2-40B4-BE49-F238E27FC236}">
                  <a16:creationId xmlns:a16="http://schemas.microsoft.com/office/drawing/2014/main" id="{1F25FB32-1CD6-4B55-88B3-9045FC73238D}"/>
                </a:ext>
              </a:extLst>
            </p:cNvPr>
            <p:cNvSpPr/>
            <p:nvPr/>
          </p:nvSpPr>
          <p:spPr>
            <a:xfrm>
              <a:off x="14179478" y="62859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213">
              <a:extLst>
                <a:ext uri="{FF2B5EF4-FFF2-40B4-BE49-F238E27FC236}">
                  <a16:creationId xmlns:a16="http://schemas.microsoft.com/office/drawing/2014/main" id="{AB0E73CE-460E-4BC4-BACC-9C111197A9AA}"/>
                </a:ext>
              </a:extLst>
            </p:cNvPr>
            <p:cNvSpPr/>
            <p:nvPr/>
          </p:nvSpPr>
          <p:spPr>
            <a:xfrm>
              <a:off x="14179478" y="62859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214">
              <a:extLst>
                <a:ext uri="{FF2B5EF4-FFF2-40B4-BE49-F238E27FC236}">
                  <a16:creationId xmlns:a16="http://schemas.microsoft.com/office/drawing/2014/main" id="{87DFF002-3F86-4D8A-9409-013C21455679}"/>
                </a:ext>
              </a:extLst>
            </p:cNvPr>
            <p:cNvSpPr/>
            <p:nvPr/>
          </p:nvSpPr>
          <p:spPr>
            <a:xfrm>
              <a:off x="14252384" y="59823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215">
              <a:extLst>
                <a:ext uri="{FF2B5EF4-FFF2-40B4-BE49-F238E27FC236}">
                  <a16:creationId xmlns:a16="http://schemas.microsoft.com/office/drawing/2014/main" id="{6930A862-9F74-487C-85C2-1D728B8CA05F}"/>
                </a:ext>
              </a:extLst>
            </p:cNvPr>
            <p:cNvSpPr/>
            <p:nvPr/>
          </p:nvSpPr>
          <p:spPr>
            <a:xfrm>
              <a:off x="14252384" y="59823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216">
              <a:extLst>
                <a:ext uri="{FF2B5EF4-FFF2-40B4-BE49-F238E27FC236}">
                  <a16:creationId xmlns:a16="http://schemas.microsoft.com/office/drawing/2014/main" id="{637C45EE-5521-4A84-BC80-23E9D25AB160}"/>
                </a:ext>
              </a:extLst>
            </p:cNvPr>
            <p:cNvSpPr/>
            <p:nvPr/>
          </p:nvSpPr>
          <p:spPr>
            <a:xfrm>
              <a:off x="14150435" y="61209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217">
              <a:extLst>
                <a:ext uri="{FF2B5EF4-FFF2-40B4-BE49-F238E27FC236}">
                  <a16:creationId xmlns:a16="http://schemas.microsoft.com/office/drawing/2014/main" id="{D03257E3-7BB4-45DD-B0CF-BC81327E29DD}"/>
                </a:ext>
              </a:extLst>
            </p:cNvPr>
            <p:cNvSpPr/>
            <p:nvPr/>
          </p:nvSpPr>
          <p:spPr>
            <a:xfrm>
              <a:off x="14150435" y="61209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218">
              <a:extLst>
                <a:ext uri="{FF2B5EF4-FFF2-40B4-BE49-F238E27FC236}">
                  <a16:creationId xmlns:a16="http://schemas.microsoft.com/office/drawing/2014/main" id="{8EC6BDDE-B71E-49E1-96D9-163CA833CE31}"/>
                </a:ext>
              </a:extLst>
            </p:cNvPr>
            <p:cNvSpPr/>
            <p:nvPr/>
          </p:nvSpPr>
          <p:spPr>
            <a:xfrm>
              <a:off x="14226807" y="65157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219">
              <a:extLst>
                <a:ext uri="{FF2B5EF4-FFF2-40B4-BE49-F238E27FC236}">
                  <a16:creationId xmlns:a16="http://schemas.microsoft.com/office/drawing/2014/main" id="{F86C32A2-4DFC-455E-8F06-F56F2D65BD0F}"/>
                </a:ext>
              </a:extLst>
            </p:cNvPr>
            <p:cNvSpPr/>
            <p:nvPr/>
          </p:nvSpPr>
          <p:spPr>
            <a:xfrm>
              <a:off x="14226807" y="65157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220">
              <a:extLst>
                <a:ext uri="{FF2B5EF4-FFF2-40B4-BE49-F238E27FC236}">
                  <a16:creationId xmlns:a16="http://schemas.microsoft.com/office/drawing/2014/main" id="{090E5A90-A7F8-4018-9E59-2A76672218CF}"/>
                </a:ext>
              </a:extLst>
            </p:cNvPr>
            <p:cNvSpPr/>
            <p:nvPr/>
          </p:nvSpPr>
          <p:spPr>
            <a:xfrm>
              <a:off x="14221787" y="5327099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24892" y="0"/>
                  </a:moveTo>
                  <a:lnTo>
                    <a:pt x="15216" y="1940"/>
                  </a:lnTo>
                  <a:lnTo>
                    <a:pt x="7302" y="7239"/>
                  </a:lnTo>
                  <a:lnTo>
                    <a:pt x="1960" y="15109"/>
                  </a:lnTo>
                  <a:lnTo>
                    <a:pt x="0" y="24765"/>
                  </a:lnTo>
                  <a:lnTo>
                    <a:pt x="1960" y="34420"/>
                  </a:lnTo>
                  <a:lnTo>
                    <a:pt x="7302" y="42291"/>
                  </a:lnTo>
                  <a:lnTo>
                    <a:pt x="15216" y="47589"/>
                  </a:lnTo>
                  <a:lnTo>
                    <a:pt x="24892" y="49530"/>
                  </a:lnTo>
                  <a:lnTo>
                    <a:pt x="34494" y="47589"/>
                  </a:lnTo>
                  <a:lnTo>
                    <a:pt x="42370" y="42291"/>
                  </a:lnTo>
                  <a:lnTo>
                    <a:pt x="47698" y="34420"/>
                  </a:lnTo>
                  <a:lnTo>
                    <a:pt x="49657" y="24765"/>
                  </a:lnTo>
                  <a:lnTo>
                    <a:pt x="47698" y="15109"/>
                  </a:lnTo>
                  <a:lnTo>
                    <a:pt x="42370" y="7239"/>
                  </a:lnTo>
                  <a:lnTo>
                    <a:pt x="34494" y="194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221">
              <a:extLst>
                <a:ext uri="{FF2B5EF4-FFF2-40B4-BE49-F238E27FC236}">
                  <a16:creationId xmlns:a16="http://schemas.microsoft.com/office/drawing/2014/main" id="{597AF86C-95DA-4C5E-98CB-9D0094CF376F}"/>
                </a:ext>
              </a:extLst>
            </p:cNvPr>
            <p:cNvSpPr/>
            <p:nvPr/>
          </p:nvSpPr>
          <p:spPr>
            <a:xfrm>
              <a:off x="14221787" y="5327099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0" y="24765"/>
                  </a:moveTo>
                  <a:lnTo>
                    <a:pt x="1960" y="15109"/>
                  </a:lnTo>
                  <a:lnTo>
                    <a:pt x="7302" y="7239"/>
                  </a:lnTo>
                  <a:lnTo>
                    <a:pt x="15216" y="1940"/>
                  </a:lnTo>
                  <a:lnTo>
                    <a:pt x="24892" y="0"/>
                  </a:lnTo>
                  <a:lnTo>
                    <a:pt x="34494" y="1940"/>
                  </a:lnTo>
                  <a:lnTo>
                    <a:pt x="42370" y="7238"/>
                  </a:lnTo>
                  <a:lnTo>
                    <a:pt x="47698" y="15109"/>
                  </a:lnTo>
                  <a:lnTo>
                    <a:pt x="49657" y="24765"/>
                  </a:lnTo>
                  <a:lnTo>
                    <a:pt x="47698" y="34420"/>
                  </a:lnTo>
                  <a:lnTo>
                    <a:pt x="42370" y="42291"/>
                  </a:lnTo>
                  <a:lnTo>
                    <a:pt x="34494" y="47589"/>
                  </a:lnTo>
                  <a:lnTo>
                    <a:pt x="24892" y="49530"/>
                  </a:lnTo>
                  <a:lnTo>
                    <a:pt x="15216" y="47589"/>
                  </a:lnTo>
                  <a:lnTo>
                    <a:pt x="7302" y="42291"/>
                  </a:lnTo>
                  <a:lnTo>
                    <a:pt x="1960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222">
              <a:extLst>
                <a:ext uri="{FF2B5EF4-FFF2-40B4-BE49-F238E27FC236}">
                  <a16:creationId xmlns:a16="http://schemas.microsoft.com/office/drawing/2014/main" id="{5349835A-3C7B-4C7E-A7E9-A38E78BED43A}"/>
                </a:ext>
              </a:extLst>
            </p:cNvPr>
            <p:cNvSpPr/>
            <p:nvPr/>
          </p:nvSpPr>
          <p:spPr>
            <a:xfrm>
              <a:off x="14222744" y="67262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223">
              <a:extLst>
                <a:ext uri="{FF2B5EF4-FFF2-40B4-BE49-F238E27FC236}">
                  <a16:creationId xmlns:a16="http://schemas.microsoft.com/office/drawing/2014/main" id="{1B53AFE2-2EAD-409B-A8A9-779B5C07D692}"/>
                </a:ext>
              </a:extLst>
            </p:cNvPr>
            <p:cNvSpPr/>
            <p:nvPr/>
          </p:nvSpPr>
          <p:spPr>
            <a:xfrm>
              <a:off x="14222744" y="67262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224">
              <a:extLst>
                <a:ext uri="{FF2B5EF4-FFF2-40B4-BE49-F238E27FC236}">
                  <a16:creationId xmlns:a16="http://schemas.microsoft.com/office/drawing/2014/main" id="{868254A7-33CA-412D-8B4D-B7D4470BECC1}"/>
                </a:ext>
              </a:extLst>
            </p:cNvPr>
            <p:cNvSpPr/>
            <p:nvPr/>
          </p:nvSpPr>
          <p:spPr>
            <a:xfrm>
              <a:off x="14255611" y="639153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225">
              <a:extLst>
                <a:ext uri="{FF2B5EF4-FFF2-40B4-BE49-F238E27FC236}">
                  <a16:creationId xmlns:a16="http://schemas.microsoft.com/office/drawing/2014/main" id="{4AD8671F-8A53-45B1-AB76-657897F41F12}"/>
                </a:ext>
              </a:extLst>
            </p:cNvPr>
            <p:cNvSpPr/>
            <p:nvPr/>
          </p:nvSpPr>
          <p:spPr>
            <a:xfrm>
              <a:off x="14255611" y="639153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226">
              <a:extLst>
                <a:ext uri="{FF2B5EF4-FFF2-40B4-BE49-F238E27FC236}">
                  <a16:creationId xmlns:a16="http://schemas.microsoft.com/office/drawing/2014/main" id="{AC9FC7D3-5388-413A-AE41-5CA41F86F298}"/>
                </a:ext>
              </a:extLst>
            </p:cNvPr>
            <p:cNvSpPr/>
            <p:nvPr/>
          </p:nvSpPr>
          <p:spPr>
            <a:xfrm>
              <a:off x="14258241" y="651427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227">
              <a:extLst>
                <a:ext uri="{FF2B5EF4-FFF2-40B4-BE49-F238E27FC236}">
                  <a16:creationId xmlns:a16="http://schemas.microsoft.com/office/drawing/2014/main" id="{C3A95FCB-ADDF-4560-9DD5-C6386E544F28}"/>
                </a:ext>
              </a:extLst>
            </p:cNvPr>
            <p:cNvSpPr/>
            <p:nvPr/>
          </p:nvSpPr>
          <p:spPr>
            <a:xfrm>
              <a:off x="14258241" y="651427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228">
              <a:extLst>
                <a:ext uri="{FF2B5EF4-FFF2-40B4-BE49-F238E27FC236}">
                  <a16:creationId xmlns:a16="http://schemas.microsoft.com/office/drawing/2014/main" id="{AC6DE6BA-7D6A-48B9-A2D6-75929C20F16B}"/>
                </a:ext>
              </a:extLst>
            </p:cNvPr>
            <p:cNvSpPr/>
            <p:nvPr/>
          </p:nvSpPr>
          <p:spPr>
            <a:xfrm>
              <a:off x="1260188" y="7941481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3"/>
                  </a:moveTo>
                  <a:lnTo>
                    <a:pt x="4633" y="35897"/>
                  </a:lnTo>
                  <a:lnTo>
                    <a:pt x="17256" y="17240"/>
                  </a:lnTo>
                  <a:lnTo>
                    <a:pt x="35950" y="4631"/>
                  </a:lnTo>
                  <a:lnTo>
                    <a:pt x="58800" y="0"/>
                  </a:lnTo>
                  <a:lnTo>
                    <a:pt x="81577" y="4631"/>
                  </a:lnTo>
                  <a:lnTo>
                    <a:pt x="100234" y="17240"/>
                  </a:lnTo>
                  <a:lnTo>
                    <a:pt x="112843" y="35897"/>
                  </a:lnTo>
                  <a:lnTo>
                    <a:pt x="117475" y="58673"/>
                  </a:lnTo>
                  <a:lnTo>
                    <a:pt x="112843" y="81524"/>
                  </a:lnTo>
                  <a:lnTo>
                    <a:pt x="100234" y="100218"/>
                  </a:lnTo>
                  <a:lnTo>
                    <a:pt x="81577" y="112841"/>
                  </a:lnTo>
                  <a:lnTo>
                    <a:pt x="58800" y="117474"/>
                  </a:lnTo>
                  <a:lnTo>
                    <a:pt x="35950" y="112841"/>
                  </a:lnTo>
                  <a:lnTo>
                    <a:pt x="17256" y="100218"/>
                  </a:lnTo>
                  <a:lnTo>
                    <a:pt x="4633" y="81524"/>
                  </a:lnTo>
                  <a:lnTo>
                    <a:pt x="0" y="58673"/>
                  </a:lnTo>
                  <a:lnTo>
                    <a:pt x="117475" y="58673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229">
              <a:extLst>
                <a:ext uri="{FF2B5EF4-FFF2-40B4-BE49-F238E27FC236}">
                  <a16:creationId xmlns:a16="http://schemas.microsoft.com/office/drawing/2014/main" id="{64F2A4DB-0F6A-4F0F-B352-A2CF6938B50C}"/>
                </a:ext>
              </a:extLst>
            </p:cNvPr>
            <p:cNvSpPr/>
            <p:nvPr/>
          </p:nvSpPr>
          <p:spPr>
            <a:xfrm>
              <a:off x="1315524" y="7941481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474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230">
              <a:extLst>
                <a:ext uri="{FF2B5EF4-FFF2-40B4-BE49-F238E27FC236}">
                  <a16:creationId xmlns:a16="http://schemas.microsoft.com/office/drawing/2014/main" id="{CCF25FA0-82EE-4DE8-A9D0-4BD6952AF90A}"/>
                </a:ext>
              </a:extLst>
            </p:cNvPr>
            <p:cNvSpPr/>
            <p:nvPr/>
          </p:nvSpPr>
          <p:spPr>
            <a:xfrm>
              <a:off x="5309753" y="8029315"/>
              <a:ext cx="118919" cy="9184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231">
              <a:extLst>
                <a:ext uri="{FF2B5EF4-FFF2-40B4-BE49-F238E27FC236}">
                  <a16:creationId xmlns:a16="http://schemas.microsoft.com/office/drawing/2014/main" id="{C71D7173-151D-41E9-99A6-5CA58229360D}"/>
                </a:ext>
              </a:extLst>
            </p:cNvPr>
            <p:cNvSpPr/>
            <p:nvPr/>
          </p:nvSpPr>
          <p:spPr>
            <a:xfrm>
              <a:off x="11390348" y="8206828"/>
              <a:ext cx="119040" cy="91754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232">
              <a:extLst>
                <a:ext uri="{FF2B5EF4-FFF2-40B4-BE49-F238E27FC236}">
                  <a16:creationId xmlns:a16="http://schemas.microsoft.com/office/drawing/2014/main" id="{91912F16-3EEB-4A34-A98C-7108B5745147}"/>
                </a:ext>
              </a:extLst>
            </p:cNvPr>
            <p:cNvSpPr/>
            <p:nvPr/>
          </p:nvSpPr>
          <p:spPr>
            <a:xfrm>
              <a:off x="12201157" y="8202402"/>
              <a:ext cx="118920" cy="9175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234">
              <a:extLst>
                <a:ext uri="{FF2B5EF4-FFF2-40B4-BE49-F238E27FC236}">
                  <a16:creationId xmlns:a16="http://schemas.microsoft.com/office/drawing/2014/main" id="{0ABA05DD-73DA-49F0-8F2A-F77253310464}"/>
                </a:ext>
              </a:extLst>
            </p:cNvPr>
            <p:cNvSpPr txBox="1"/>
            <p:nvPr/>
          </p:nvSpPr>
          <p:spPr>
            <a:xfrm>
              <a:off x="3085584" y="5712151"/>
              <a:ext cx="132485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0.00026</a:t>
              </a:r>
            </a:p>
          </p:txBody>
        </p:sp>
        <p:sp>
          <p:nvSpPr>
            <p:cNvPr id="436" name="object 237">
              <a:extLst>
                <a:ext uri="{FF2B5EF4-FFF2-40B4-BE49-F238E27FC236}">
                  <a16:creationId xmlns:a16="http://schemas.microsoft.com/office/drawing/2014/main" id="{6B8AFA3A-3331-4667-9E16-758A4616CF37}"/>
                </a:ext>
              </a:extLst>
            </p:cNvPr>
            <p:cNvSpPr txBox="1"/>
            <p:nvPr/>
          </p:nvSpPr>
          <p:spPr>
            <a:xfrm>
              <a:off x="9202751" y="5712151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0.0037</a:t>
              </a:r>
            </a:p>
          </p:txBody>
        </p:sp>
        <p:sp>
          <p:nvSpPr>
            <p:cNvPr id="438" name="object 239">
              <a:extLst>
                <a:ext uri="{FF2B5EF4-FFF2-40B4-BE49-F238E27FC236}">
                  <a16:creationId xmlns:a16="http://schemas.microsoft.com/office/drawing/2014/main" id="{69D90237-60D3-47AC-B9F1-6C6E7656763F}"/>
                </a:ext>
              </a:extLst>
            </p:cNvPr>
            <p:cNvSpPr txBox="1"/>
            <p:nvPr/>
          </p:nvSpPr>
          <p:spPr>
            <a:xfrm>
              <a:off x="13218075" y="5712151"/>
              <a:ext cx="1328442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9.3e−07</a:t>
              </a:r>
            </a:p>
          </p:txBody>
        </p:sp>
        <p:sp>
          <p:nvSpPr>
            <p:cNvPr id="439" name="object 240">
              <a:extLst>
                <a:ext uri="{FF2B5EF4-FFF2-40B4-BE49-F238E27FC236}">
                  <a16:creationId xmlns:a16="http://schemas.microsoft.com/office/drawing/2014/main" id="{DE5D7278-1DB9-432E-A569-A1E650B8F4CF}"/>
                </a:ext>
              </a:extLst>
            </p:cNvPr>
            <p:cNvSpPr txBox="1"/>
            <p:nvPr/>
          </p:nvSpPr>
          <p:spPr>
            <a:xfrm>
              <a:off x="15283346" y="5712151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0.0036</a:t>
              </a:r>
            </a:p>
          </p:txBody>
        </p:sp>
        <p:sp>
          <p:nvSpPr>
            <p:cNvPr id="440" name="object 241">
              <a:extLst>
                <a:ext uri="{FF2B5EF4-FFF2-40B4-BE49-F238E27FC236}">
                  <a16:creationId xmlns:a16="http://schemas.microsoft.com/office/drawing/2014/main" id="{28795D30-A83A-431F-8EEC-E8473D7F73BE}"/>
                </a:ext>
              </a:extLst>
            </p:cNvPr>
            <p:cNvSpPr/>
            <p:nvPr/>
          </p:nvSpPr>
          <p:spPr>
            <a:xfrm>
              <a:off x="504715" y="5191268"/>
              <a:ext cx="16620761" cy="3383821"/>
            </a:xfrm>
            <a:custGeom>
              <a:avLst/>
              <a:gdLst/>
              <a:ahLst/>
              <a:cxnLst/>
              <a:rect l="l" t="t" r="r" b="b"/>
              <a:pathLst>
                <a:path w="17661255" h="4660265">
                  <a:moveTo>
                    <a:pt x="0" y="4659757"/>
                  </a:moveTo>
                  <a:lnTo>
                    <a:pt x="17660874" y="4659757"/>
                  </a:lnTo>
                  <a:lnTo>
                    <a:pt x="17660874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242">
              <a:extLst>
                <a:ext uri="{FF2B5EF4-FFF2-40B4-BE49-F238E27FC236}">
                  <a16:creationId xmlns:a16="http://schemas.microsoft.com/office/drawing/2014/main" id="{32C3CB34-CF9F-4606-B23B-D1A07D040359}"/>
                </a:ext>
              </a:extLst>
            </p:cNvPr>
            <p:cNvSpPr txBox="1"/>
            <p:nvPr/>
          </p:nvSpPr>
          <p:spPr>
            <a:xfrm>
              <a:off x="126203" y="7403960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42" name="object 243">
              <a:extLst>
                <a:ext uri="{FF2B5EF4-FFF2-40B4-BE49-F238E27FC236}">
                  <a16:creationId xmlns:a16="http://schemas.microsoft.com/office/drawing/2014/main" id="{80AF5505-A980-4D37-8131-DBDD481DE3A2}"/>
                </a:ext>
              </a:extLst>
            </p:cNvPr>
            <p:cNvSpPr txBox="1"/>
            <p:nvPr/>
          </p:nvSpPr>
          <p:spPr>
            <a:xfrm>
              <a:off x="126203" y="6467243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0.2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43" name="object 244">
              <a:extLst>
                <a:ext uri="{FF2B5EF4-FFF2-40B4-BE49-F238E27FC236}">
                  <a16:creationId xmlns:a16="http://schemas.microsoft.com/office/drawing/2014/main" id="{B3FF6CFA-29B6-49FC-92EB-172B34F7E259}"/>
                </a:ext>
              </a:extLst>
            </p:cNvPr>
            <p:cNvSpPr txBox="1"/>
            <p:nvPr/>
          </p:nvSpPr>
          <p:spPr>
            <a:xfrm>
              <a:off x="126203" y="5530434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0.3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44" name="object 245">
              <a:extLst>
                <a:ext uri="{FF2B5EF4-FFF2-40B4-BE49-F238E27FC236}">
                  <a16:creationId xmlns:a16="http://schemas.microsoft.com/office/drawing/2014/main" id="{52FD7B3D-F8D7-451D-8CC8-D8AB6ECF9F5A}"/>
                </a:ext>
              </a:extLst>
            </p:cNvPr>
            <p:cNvSpPr/>
            <p:nvPr/>
          </p:nvSpPr>
          <p:spPr>
            <a:xfrm>
              <a:off x="471966" y="8420997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246">
              <a:extLst>
                <a:ext uri="{FF2B5EF4-FFF2-40B4-BE49-F238E27FC236}">
                  <a16:creationId xmlns:a16="http://schemas.microsoft.com/office/drawing/2014/main" id="{D2810E24-91BC-45DA-B36D-9E1A3B26F213}"/>
                </a:ext>
              </a:extLst>
            </p:cNvPr>
            <p:cNvSpPr/>
            <p:nvPr/>
          </p:nvSpPr>
          <p:spPr>
            <a:xfrm>
              <a:off x="471966" y="7484188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247">
              <a:extLst>
                <a:ext uri="{FF2B5EF4-FFF2-40B4-BE49-F238E27FC236}">
                  <a16:creationId xmlns:a16="http://schemas.microsoft.com/office/drawing/2014/main" id="{097EC754-B57E-4548-A270-6705D1C514EB}"/>
                </a:ext>
              </a:extLst>
            </p:cNvPr>
            <p:cNvSpPr/>
            <p:nvPr/>
          </p:nvSpPr>
          <p:spPr>
            <a:xfrm>
              <a:off x="471966" y="6547377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248">
              <a:extLst>
                <a:ext uri="{FF2B5EF4-FFF2-40B4-BE49-F238E27FC236}">
                  <a16:creationId xmlns:a16="http://schemas.microsoft.com/office/drawing/2014/main" id="{F3A5EDB7-6ED5-4A03-B804-C5FE8C906777}"/>
                </a:ext>
              </a:extLst>
            </p:cNvPr>
            <p:cNvSpPr/>
            <p:nvPr/>
          </p:nvSpPr>
          <p:spPr>
            <a:xfrm>
              <a:off x="471966" y="5610568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249">
              <a:extLst>
                <a:ext uri="{FF2B5EF4-FFF2-40B4-BE49-F238E27FC236}">
                  <a16:creationId xmlns:a16="http://schemas.microsoft.com/office/drawing/2014/main" id="{6C88DE89-798F-4F5F-896C-60F8479B5BD1}"/>
                </a:ext>
              </a:extLst>
            </p:cNvPr>
            <p:cNvSpPr/>
            <p:nvPr/>
          </p:nvSpPr>
          <p:spPr>
            <a:xfrm>
              <a:off x="1720809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250">
              <a:extLst>
                <a:ext uri="{FF2B5EF4-FFF2-40B4-BE49-F238E27FC236}">
                  <a16:creationId xmlns:a16="http://schemas.microsoft.com/office/drawing/2014/main" id="{F309B224-0098-4B6F-834F-6204ADD0C388}"/>
                </a:ext>
              </a:extLst>
            </p:cNvPr>
            <p:cNvSpPr/>
            <p:nvPr/>
          </p:nvSpPr>
          <p:spPr>
            <a:xfrm>
              <a:off x="3747713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251">
              <a:extLst>
                <a:ext uri="{FF2B5EF4-FFF2-40B4-BE49-F238E27FC236}">
                  <a16:creationId xmlns:a16="http://schemas.microsoft.com/office/drawing/2014/main" id="{6D62F288-DB75-40B7-98EA-DE14AEDC5691}"/>
                </a:ext>
              </a:extLst>
            </p:cNvPr>
            <p:cNvSpPr/>
            <p:nvPr/>
          </p:nvSpPr>
          <p:spPr>
            <a:xfrm>
              <a:off x="5774618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252">
              <a:extLst>
                <a:ext uri="{FF2B5EF4-FFF2-40B4-BE49-F238E27FC236}">
                  <a16:creationId xmlns:a16="http://schemas.microsoft.com/office/drawing/2014/main" id="{F85F0EEB-7C4A-4CA5-89E8-26E38E6E11C6}"/>
                </a:ext>
              </a:extLst>
            </p:cNvPr>
            <p:cNvSpPr/>
            <p:nvPr/>
          </p:nvSpPr>
          <p:spPr>
            <a:xfrm>
              <a:off x="7801523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253">
              <a:extLst>
                <a:ext uri="{FF2B5EF4-FFF2-40B4-BE49-F238E27FC236}">
                  <a16:creationId xmlns:a16="http://schemas.microsoft.com/office/drawing/2014/main" id="{A1FB3391-3A7B-4387-BA21-D27665ECD4F8}"/>
                </a:ext>
              </a:extLst>
            </p:cNvPr>
            <p:cNvSpPr/>
            <p:nvPr/>
          </p:nvSpPr>
          <p:spPr>
            <a:xfrm>
              <a:off x="9828308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254">
              <a:extLst>
                <a:ext uri="{FF2B5EF4-FFF2-40B4-BE49-F238E27FC236}">
                  <a16:creationId xmlns:a16="http://schemas.microsoft.com/office/drawing/2014/main" id="{FB8F7549-C2C2-4CF5-8EF7-31097AF005D6}"/>
                </a:ext>
              </a:extLst>
            </p:cNvPr>
            <p:cNvSpPr/>
            <p:nvPr/>
          </p:nvSpPr>
          <p:spPr>
            <a:xfrm>
              <a:off x="11855213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255">
              <a:extLst>
                <a:ext uri="{FF2B5EF4-FFF2-40B4-BE49-F238E27FC236}">
                  <a16:creationId xmlns:a16="http://schemas.microsoft.com/office/drawing/2014/main" id="{3C5AFA03-CC18-4232-9636-18F96A1F9B2D}"/>
                </a:ext>
              </a:extLst>
            </p:cNvPr>
            <p:cNvSpPr/>
            <p:nvPr/>
          </p:nvSpPr>
          <p:spPr>
            <a:xfrm>
              <a:off x="13882118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256">
              <a:extLst>
                <a:ext uri="{FF2B5EF4-FFF2-40B4-BE49-F238E27FC236}">
                  <a16:creationId xmlns:a16="http://schemas.microsoft.com/office/drawing/2014/main" id="{052FD8C8-505B-4857-AA04-66B21181CB47}"/>
                </a:ext>
              </a:extLst>
            </p:cNvPr>
            <p:cNvSpPr/>
            <p:nvPr/>
          </p:nvSpPr>
          <p:spPr>
            <a:xfrm>
              <a:off x="15909022" y="8574719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265">
              <a:extLst>
                <a:ext uri="{FF2B5EF4-FFF2-40B4-BE49-F238E27FC236}">
                  <a16:creationId xmlns:a16="http://schemas.microsoft.com/office/drawing/2014/main" id="{3F151568-4DFF-41D4-9AFC-DEAD80FD7465}"/>
                </a:ext>
              </a:extLst>
            </p:cNvPr>
            <p:cNvSpPr txBox="1"/>
            <p:nvPr/>
          </p:nvSpPr>
          <p:spPr>
            <a:xfrm>
              <a:off x="126203" y="8351253"/>
              <a:ext cx="3317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462" name="object 266">
              <a:extLst>
                <a:ext uri="{FF2B5EF4-FFF2-40B4-BE49-F238E27FC236}">
                  <a16:creationId xmlns:a16="http://schemas.microsoft.com/office/drawing/2014/main" id="{D290F121-C002-450A-8739-3A8C1048FCA8}"/>
                </a:ext>
              </a:extLst>
            </p:cNvPr>
            <p:cNvSpPr txBox="1">
              <a:spLocks/>
            </p:cNvSpPr>
            <p:nvPr/>
          </p:nvSpPr>
          <p:spPr>
            <a:xfrm>
              <a:off x="1274529" y="8590273"/>
              <a:ext cx="893397" cy="1955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1425"/>
                </a:lnSpc>
              </a:pPr>
              <a:endParaRPr lang="en-US" dirty="0"/>
            </a:p>
          </p:txBody>
        </p:sp>
        <p:sp>
          <p:nvSpPr>
            <p:cNvPr id="463" name="object 267">
              <a:extLst>
                <a:ext uri="{FF2B5EF4-FFF2-40B4-BE49-F238E27FC236}">
                  <a16:creationId xmlns:a16="http://schemas.microsoft.com/office/drawing/2014/main" id="{C36F340E-A2E7-45E5-8B48-DF6516ED93D3}"/>
                </a:ext>
              </a:extLst>
            </p:cNvPr>
            <p:cNvSpPr txBox="1"/>
            <p:nvPr/>
          </p:nvSpPr>
          <p:spPr>
            <a:xfrm>
              <a:off x="3319361" y="8590273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4" name="object 268">
              <a:extLst>
                <a:ext uri="{FF2B5EF4-FFF2-40B4-BE49-F238E27FC236}">
                  <a16:creationId xmlns:a16="http://schemas.microsoft.com/office/drawing/2014/main" id="{D8825023-81A3-40EC-B798-960628B09BE1}"/>
                </a:ext>
              </a:extLst>
            </p:cNvPr>
            <p:cNvSpPr txBox="1"/>
            <p:nvPr/>
          </p:nvSpPr>
          <p:spPr>
            <a:xfrm>
              <a:off x="5194358" y="8590273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5" name="object 269">
              <a:extLst>
                <a:ext uri="{FF2B5EF4-FFF2-40B4-BE49-F238E27FC236}">
                  <a16:creationId xmlns:a16="http://schemas.microsoft.com/office/drawing/2014/main" id="{081B79EB-FFDA-41AB-A9AF-2F21BE739231}"/>
                </a:ext>
              </a:extLst>
            </p:cNvPr>
            <p:cNvSpPr txBox="1"/>
            <p:nvPr/>
          </p:nvSpPr>
          <p:spPr>
            <a:xfrm>
              <a:off x="7406875" y="8590273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6" name="object 270">
              <a:extLst>
                <a:ext uri="{FF2B5EF4-FFF2-40B4-BE49-F238E27FC236}">
                  <a16:creationId xmlns:a16="http://schemas.microsoft.com/office/drawing/2014/main" id="{4A778258-BAEC-45E2-B40F-13C07E30C723}"/>
                </a:ext>
              </a:extLst>
            </p:cNvPr>
            <p:cNvSpPr txBox="1"/>
            <p:nvPr/>
          </p:nvSpPr>
          <p:spPr>
            <a:xfrm>
              <a:off x="9378084" y="8590273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7" name="object 271">
              <a:extLst>
                <a:ext uri="{FF2B5EF4-FFF2-40B4-BE49-F238E27FC236}">
                  <a16:creationId xmlns:a16="http://schemas.microsoft.com/office/drawing/2014/main" id="{C901708C-FC22-473B-8571-E4BFB5512DD8}"/>
                </a:ext>
              </a:extLst>
            </p:cNvPr>
            <p:cNvSpPr txBox="1"/>
            <p:nvPr/>
          </p:nvSpPr>
          <p:spPr>
            <a:xfrm>
              <a:off x="11394830" y="8590273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8" name="object 272">
              <a:extLst>
                <a:ext uri="{FF2B5EF4-FFF2-40B4-BE49-F238E27FC236}">
                  <a16:creationId xmlns:a16="http://schemas.microsoft.com/office/drawing/2014/main" id="{295E4470-84FD-48EC-A7B6-27B93A08206C}"/>
                </a:ext>
              </a:extLst>
            </p:cNvPr>
            <p:cNvSpPr txBox="1"/>
            <p:nvPr/>
          </p:nvSpPr>
          <p:spPr>
            <a:xfrm>
              <a:off x="13429025" y="8590273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69" name="object 273">
              <a:extLst>
                <a:ext uri="{FF2B5EF4-FFF2-40B4-BE49-F238E27FC236}">
                  <a16:creationId xmlns:a16="http://schemas.microsoft.com/office/drawing/2014/main" id="{F18DA324-013B-4670-9E4D-A343A0244D00}"/>
                </a:ext>
              </a:extLst>
            </p:cNvPr>
            <p:cNvSpPr txBox="1"/>
            <p:nvPr/>
          </p:nvSpPr>
          <p:spPr>
            <a:xfrm>
              <a:off x="15455929" y="8590273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72" name="object 263">
              <a:extLst>
                <a:ext uri="{FF2B5EF4-FFF2-40B4-BE49-F238E27FC236}">
                  <a16:creationId xmlns:a16="http://schemas.microsoft.com/office/drawing/2014/main" id="{BA804829-D97D-425F-9D49-D6293D737A32}"/>
                </a:ext>
              </a:extLst>
            </p:cNvPr>
            <p:cNvSpPr txBox="1"/>
            <p:nvPr/>
          </p:nvSpPr>
          <p:spPr>
            <a:xfrm>
              <a:off x="14148556" y="4773869"/>
              <a:ext cx="2988990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1190" marR="5080" indent="-619125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993333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993333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entiched.  </a:t>
              </a:r>
              <a:endParaRPr lang="en-US" sz="1200" dirty="0">
                <a:solidFill>
                  <a:srgbClr val="993333"/>
                </a:solidFill>
                <a:latin typeface="Arial"/>
                <a:cs typeface="Arial"/>
              </a:endParaRPr>
            </a:p>
            <a:p>
              <a:pPr marL="631190" marR="5080" indent="-619125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4 </a:t>
              </a:r>
              <a:r>
                <a:rPr sz="1200" spc="5" dirty="0">
                  <a:solidFill>
                    <a:srgbClr val="993333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993333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993333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993333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993333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473" name="object 264">
              <a:extLst>
                <a:ext uri="{FF2B5EF4-FFF2-40B4-BE49-F238E27FC236}">
                  <a16:creationId xmlns:a16="http://schemas.microsoft.com/office/drawing/2014/main" id="{775DD010-62E2-4100-8632-7E5AD3108839}"/>
                </a:ext>
              </a:extLst>
            </p:cNvPr>
            <p:cNvSpPr txBox="1">
              <a:spLocks/>
            </p:cNvSpPr>
            <p:nvPr/>
          </p:nvSpPr>
          <p:spPr>
            <a:xfrm>
              <a:off x="7343801" y="4638988"/>
              <a:ext cx="2942590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 err="1">
                  <a:solidFill>
                    <a:srgbClr val="993333"/>
                  </a:solidFill>
                </a:rPr>
                <a:t>Tilletia</a:t>
              </a:r>
              <a:r>
                <a:rPr lang="en-US" sz="2800" i="1" spc="-60" dirty="0">
                  <a:solidFill>
                    <a:srgbClr val="993333"/>
                  </a:solidFill>
                </a:rPr>
                <a:t> </a:t>
              </a:r>
              <a:r>
                <a:rPr lang="en-US" sz="2800" b="1" i="1" dirty="0" err="1">
                  <a:solidFill>
                    <a:srgbClr val="993333"/>
                  </a:solidFill>
                </a:rPr>
                <a:t>controversa</a:t>
              </a:r>
              <a:endParaRPr lang="en-US" sz="2800" b="1" i="1" dirty="0">
                <a:solidFill>
                  <a:srgbClr val="993333"/>
                </a:solidFill>
              </a:endParaRPr>
            </a:p>
          </p:txBody>
        </p:sp>
      </p:grpSp>
      <p:grpSp>
        <p:nvGrpSpPr>
          <p:cNvPr id="1661" name="Group 1660">
            <a:extLst>
              <a:ext uri="{FF2B5EF4-FFF2-40B4-BE49-F238E27FC236}">
                <a16:creationId xmlns:a16="http://schemas.microsoft.com/office/drawing/2014/main" id="{194620FD-0B52-456D-8E58-899F46C3E381}"/>
              </a:ext>
            </a:extLst>
          </p:cNvPr>
          <p:cNvGrpSpPr/>
          <p:nvPr/>
        </p:nvGrpSpPr>
        <p:grpSpPr>
          <a:xfrm>
            <a:off x="662453" y="12883964"/>
            <a:ext cx="17050499" cy="4168296"/>
            <a:chOff x="87406" y="13311551"/>
            <a:chExt cx="17050499" cy="4168296"/>
          </a:xfrm>
        </p:grpSpPr>
        <p:sp>
          <p:nvSpPr>
            <p:cNvPr id="632" name="object 2">
              <a:extLst>
                <a:ext uri="{FF2B5EF4-FFF2-40B4-BE49-F238E27FC236}">
                  <a16:creationId xmlns:a16="http://schemas.microsoft.com/office/drawing/2014/main" id="{AAF2287A-381E-4252-A8B6-2D5C963FAEFD}"/>
                </a:ext>
              </a:extLst>
            </p:cNvPr>
            <p:cNvSpPr/>
            <p:nvPr/>
          </p:nvSpPr>
          <p:spPr>
            <a:xfrm>
              <a:off x="14553210" y="16740136"/>
              <a:ext cx="2572026" cy="0"/>
            </a:xfrm>
            <a:custGeom>
              <a:avLst/>
              <a:gdLst/>
              <a:ahLst/>
              <a:cxnLst/>
              <a:rect l="l" t="t" r="r" b="b"/>
              <a:pathLst>
                <a:path w="2733040">
                  <a:moveTo>
                    <a:pt x="0" y="0"/>
                  </a:moveTo>
                  <a:lnTo>
                    <a:pt x="27329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3">
              <a:extLst>
                <a:ext uri="{FF2B5EF4-FFF2-40B4-BE49-F238E27FC236}">
                  <a16:creationId xmlns:a16="http://schemas.microsoft.com/office/drawing/2014/main" id="{AA70995D-7CBB-41FC-95CE-109A05D08E30}"/>
                </a:ext>
              </a:extLst>
            </p:cNvPr>
            <p:cNvSpPr/>
            <p:nvPr/>
          </p:nvSpPr>
          <p:spPr>
            <a:xfrm>
              <a:off x="10519002" y="16740136"/>
              <a:ext cx="3529962" cy="0"/>
            </a:xfrm>
            <a:custGeom>
              <a:avLst/>
              <a:gdLst/>
              <a:ahLst/>
              <a:cxnLst/>
              <a:rect l="l" t="t" r="r" b="b"/>
              <a:pathLst>
                <a:path w="3750944">
                  <a:moveTo>
                    <a:pt x="0" y="0"/>
                  </a:moveTo>
                  <a:lnTo>
                    <a:pt x="375094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4">
              <a:extLst>
                <a:ext uri="{FF2B5EF4-FFF2-40B4-BE49-F238E27FC236}">
                  <a16:creationId xmlns:a16="http://schemas.microsoft.com/office/drawing/2014/main" id="{7FAD9ECA-345B-40B3-8B43-FD127C2893E3}"/>
                </a:ext>
              </a:extLst>
            </p:cNvPr>
            <p:cNvSpPr/>
            <p:nvPr/>
          </p:nvSpPr>
          <p:spPr>
            <a:xfrm>
              <a:off x="584432" y="16740136"/>
              <a:ext cx="9430562" cy="0"/>
            </a:xfrm>
            <a:custGeom>
              <a:avLst/>
              <a:gdLst/>
              <a:ahLst/>
              <a:cxnLst/>
              <a:rect l="l" t="t" r="r" b="b"/>
              <a:pathLst>
                <a:path w="10020935">
                  <a:moveTo>
                    <a:pt x="0" y="0"/>
                  </a:moveTo>
                  <a:lnTo>
                    <a:pt x="1002055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5">
              <a:extLst>
                <a:ext uri="{FF2B5EF4-FFF2-40B4-BE49-F238E27FC236}">
                  <a16:creationId xmlns:a16="http://schemas.microsoft.com/office/drawing/2014/main" id="{B07764AD-DE8C-46BF-90A9-FE8ACE432AC3}"/>
                </a:ext>
              </a:extLst>
            </p:cNvPr>
            <p:cNvSpPr/>
            <p:nvPr/>
          </p:nvSpPr>
          <p:spPr>
            <a:xfrm>
              <a:off x="584432" y="15958433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">
              <a:extLst>
                <a:ext uri="{FF2B5EF4-FFF2-40B4-BE49-F238E27FC236}">
                  <a16:creationId xmlns:a16="http://schemas.microsoft.com/office/drawing/2014/main" id="{3DD53B33-7191-4C65-9E67-80EADBD7B82F}"/>
                </a:ext>
              </a:extLst>
            </p:cNvPr>
            <p:cNvSpPr/>
            <p:nvPr/>
          </p:nvSpPr>
          <p:spPr>
            <a:xfrm>
              <a:off x="12536107" y="15176636"/>
              <a:ext cx="4589489" cy="0"/>
            </a:xfrm>
            <a:custGeom>
              <a:avLst/>
              <a:gdLst/>
              <a:ahLst/>
              <a:cxnLst/>
              <a:rect l="l" t="t" r="r" b="b"/>
              <a:pathLst>
                <a:path w="4876800">
                  <a:moveTo>
                    <a:pt x="0" y="0"/>
                  </a:moveTo>
                  <a:lnTo>
                    <a:pt x="4876292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7">
              <a:extLst>
                <a:ext uri="{FF2B5EF4-FFF2-40B4-BE49-F238E27FC236}">
                  <a16:creationId xmlns:a16="http://schemas.microsoft.com/office/drawing/2014/main" id="{F400EDD4-B3CD-4C39-B62C-E116DEF0902A}"/>
                </a:ext>
              </a:extLst>
            </p:cNvPr>
            <p:cNvSpPr/>
            <p:nvPr/>
          </p:nvSpPr>
          <p:spPr>
            <a:xfrm>
              <a:off x="11729241" y="15176636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8">
              <a:extLst>
                <a:ext uri="{FF2B5EF4-FFF2-40B4-BE49-F238E27FC236}">
                  <a16:creationId xmlns:a16="http://schemas.microsoft.com/office/drawing/2014/main" id="{F75CDFDA-9CA8-4744-8CAF-0D86ABFA53C6}"/>
                </a:ext>
              </a:extLst>
            </p:cNvPr>
            <p:cNvSpPr/>
            <p:nvPr/>
          </p:nvSpPr>
          <p:spPr>
            <a:xfrm>
              <a:off x="584432" y="15176636"/>
              <a:ext cx="10640681" cy="0"/>
            </a:xfrm>
            <a:custGeom>
              <a:avLst/>
              <a:gdLst/>
              <a:ahLst/>
              <a:cxnLst/>
              <a:rect l="l" t="t" r="r" b="b"/>
              <a:pathLst>
                <a:path w="11306810">
                  <a:moveTo>
                    <a:pt x="0" y="0"/>
                  </a:moveTo>
                  <a:lnTo>
                    <a:pt x="11306683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9">
              <a:extLst>
                <a:ext uri="{FF2B5EF4-FFF2-40B4-BE49-F238E27FC236}">
                  <a16:creationId xmlns:a16="http://schemas.microsoft.com/office/drawing/2014/main" id="{8B08B702-11E3-4DDC-8AEA-5EC6225B4AE2}"/>
                </a:ext>
              </a:extLst>
            </p:cNvPr>
            <p:cNvSpPr/>
            <p:nvPr/>
          </p:nvSpPr>
          <p:spPr>
            <a:xfrm>
              <a:off x="584432" y="14394931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10">
              <a:extLst>
                <a:ext uri="{FF2B5EF4-FFF2-40B4-BE49-F238E27FC236}">
                  <a16:creationId xmlns:a16="http://schemas.microsoft.com/office/drawing/2014/main" id="{1866EFDD-F5C0-4FED-8F82-92EB3532C567}"/>
                </a:ext>
              </a:extLst>
            </p:cNvPr>
            <p:cNvSpPr/>
            <p:nvPr/>
          </p:nvSpPr>
          <p:spPr>
            <a:xfrm>
              <a:off x="584432" y="17131036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11">
              <a:extLst>
                <a:ext uri="{FF2B5EF4-FFF2-40B4-BE49-F238E27FC236}">
                  <a16:creationId xmlns:a16="http://schemas.microsoft.com/office/drawing/2014/main" id="{88A60460-86D1-46E7-B7CF-84DDC6AF904C}"/>
                </a:ext>
              </a:extLst>
            </p:cNvPr>
            <p:cNvSpPr/>
            <p:nvPr/>
          </p:nvSpPr>
          <p:spPr>
            <a:xfrm>
              <a:off x="4467450" y="16349239"/>
              <a:ext cx="12658143" cy="0"/>
            </a:xfrm>
            <a:custGeom>
              <a:avLst/>
              <a:gdLst/>
              <a:ahLst/>
              <a:cxnLst/>
              <a:rect l="l" t="t" r="r" b="b"/>
              <a:pathLst>
                <a:path w="13450569">
                  <a:moveTo>
                    <a:pt x="0" y="0"/>
                  </a:moveTo>
                  <a:lnTo>
                    <a:pt x="13450062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12">
              <a:extLst>
                <a:ext uri="{FF2B5EF4-FFF2-40B4-BE49-F238E27FC236}">
                  <a16:creationId xmlns:a16="http://schemas.microsoft.com/office/drawing/2014/main" id="{0C1FB1D4-93C7-4667-9934-2A1C2EAF0C72}"/>
                </a:ext>
              </a:extLst>
            </p:cNvPr>
            <p:cNvSpPr/>
            <p:nvPr/>
          </p:nvSpPr>
          <p:spPr>
            <a:xfrm>
              <a:off x="3660586" y="16349239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3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13">
              <a:extLst>
                <a:ext uri="{FF2B5EF4-FFF2-40B4-BE49-F238E27FC236}">
                  <a16:creationId xmlns:a16="http://schemas.microsoft.com/office/drawing/2014/main" id="{685C65F6-E9BF-40FF-8FBC-6B8CBA14E84F}"/>
                </a:ext>
              </a:extLst>
            </p:cNvPr>
            <p:cNvSpPr/>
            <p:nvPr/>
          </p:nvSpPr>
          <p:spPr>
            <a:xfrm>
              <a:off x="1643481" y="16349239"/>
              <a:ext cx="1513097" cy="0"/>
            </a:xfrm>
            <a:custGeom>
              <a:avLst/>
              <a:gdLst/>
              <a:ahLst/>
              <a:cxnLst/>
              <a:rect l="l" t="t" r="r" b="b"/>
              <a:pathLst>
                <a:path w="1607820">
                  <a:moveTo>
                    <a:pt x="0" y="0"/>
                  </a:moveTo>
                  <a:lnTo>
                    <a:pt x="1607565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14">
              <a:extLst>
                <a:ext uri="{FF2B5EF4-FFF2-40B4-BE49-F238E27FC236}">
                  <a16:creationId xmlns:a16="http://schemas.microsoft.com/office/drawing/2014/main" id="{D3AF6CCB-9B4C-4E95-9D4F-50F7E9384906}"/>
                </a:ext>
              </a:extLst>
            </p:cNvPr>
            <p:cNvSpPr/>
            <p:nvPr/>
          </p:nvSpPr>
          <p:spPr>
            <a:xfrm>
              <a:off x="584432" y="16349239"/>
              <a:ext cx="555161" cy="0"/>
            </a:xfrm>
            <a:custGeom>
              <a:avLst/>
              <a:gdLst/>
              <a:ahLst/>
              <a:cxnLst/>
              <a:rect l="l" t="t" r="r" b="b"/>
              <a:pathLst>
                <a:path w="589915">
                  <a:moveTo>
                    <a:pt x="0" y="0"/>
                  </a:moveTo>
                  <a:lnTo>
                    <a:pt x="589533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15">
              <a:extLst>
                <a:ext uri="{FF2B5EF4-FFF2-40B4-BE49-F238E27FC236}">
                  <a16:creationId xmlns:a16="http://schemas.microsoft.com/office/drawing/2014/main" id="{A73D5722-7ABA-406B-B096-FA8623FE0F7C}"/>
                </a:ext>
              </a:extLst>
            </p:cNvPr>
            <p:cNvSpPr/>
            <p:nvPr/>
          </p:nvSpPr>
          <p:spPr>
            <a:xfrm>
              <a:off x="584432" y="15567534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16">
              <a:extLst>
                <a:ext uri="{FF2B5EF4-FFF2-40B4-BE49-F238E27FC236}">
                  <a16:creationId xmlns:a16="http://schemas.microsoft.com/office/drawing/2014/main" id="{82982E62-2399-4E73-8D3D-5B7794484D0F}"/>
                </a:ext>
              </a:extLst>
            </p:cNvPr>
            <p:cNvSpPr/>
            <p:nvPr/>
          </p:nvSpPr>
          <p:spPr>
            <a:xfrm>
              <a:off x="12536107" y="14785829"/>
              <a:ext cx="4589489" cy="0"/>
            </a:xfrm>
            <a:custGeom>
              <a:avLst/>
              <a:gdLst/>
              <a:ahLst/>
              <a:cxnLst/>
              <a:rect l="l" t="t" r="r" b="b"/>
              <a:pathLst>
                <a:path w="4876800">
                  <a:moveTo>
                    <a:pt x="0" y="0"/>
                  </a:moveTo>
                  <a:lnTo>
                    <a:pt x="4876292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17">
              <a:extLst>
                <a:ext uri="{FF2B5EF4-FFF2-40B4-BE49-F238E27FC236}">
                  <a16:creationId xmlns:a16="http://schemas.microsoft.com/office/drawing/2014/main" id="{FAC0E4F1-2977-46D4-9E4A-B6D8BB5B8029}"/>
                </a:ext>
              </a:extLst>
            </p:cNvPr>
            <p:cNvSpPr/>
            <p:nvPr/>
          </p:nvSpPr>
          <p:spPr>
            <a:xfrm>
              <a:off x="11729241" y="14785829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18">
              <a:extLst>
                <a:ext uri="{FF2B5EF4-FFF2-40B4-BE49-F238E27FC236}">
                  <a16:creationId xmlns:a16="http://schemas.microsoft.com/office/drawing/2014/main" id="{4A2F6423-A8B4-433D-800C-06373F9B1639}"/>
                </a:ext>
              </a:extLst>
            </p:cNvPr>
            <p:cNvSpPr/>
            <p:nvPr/>
          </p:nvSpPr>
          <p:spPr>
            <a:xfrm>
              <a:off x="584432" y="14785829"/>
              <a:ext cx="10640681" cy="0"/>
            </a:xfrm>
            <a:custGeom>
              <a:avLst/>
              <a:gdLst/>
              <a:ahLst/>
              <a:cxnLst/>
              <a:rect l="l" t="t" r="r" b="b"/>
              <a:pathLst>
                <a:path w="11306810">
                  <a:moveTo>
                    <a:pt x="0" y="0"/>
                  </a:moveTo>
                  <a:lnTo>
                    <a:pt x="11306683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19">
              <a:extLst>
                <a:ext uri="{FF2B5EF4-FFF2-40B4-BE49-F238E27FC236}">
                  <a16:creationId xmlns:a16="http://schemas.microsoft.com/office/drawing/2014/main" id="{B858087B-3564-4904-A937-BF511D0E99A2}"/>
                </a:ext>
              </a:extLst>
            </p:cNvPr>
            <p:cNvSpPr/>
            <p:nvPr/>
          </p:nvSpPr>
          <p:spPr>
            <a:xfrm>
              <a:off x="584432" y="14004033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20">
              <a:extLst>
                <a:ext uri="{FF2B5EF4-FFF2-40B4-BE49-F238E27FC236}">
                  <a16:creationId xmlns:a16="http://schemas.microsoft.com/office/drawing/2014/main" id="{A5D88527-7629-4892-9249-644F8C4437F2}"/>
                </a:ext>
              </a:extLst>
            </p:cNvPr>
            <p:cNvSpPr/>
            <p:nvPr/>
          </p:nvSpPr>
          <p:spPr>
            <a:xfrm>
              <a:off x="1794790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21">
              <a:extLst>
                <a:ext uri="{FF2B5EF4-FFF2-40B4-BE49-F238E27FC236}">
                  <a16:creationId xmlns:a16="http://schemas.microsoft.com/office/drawing/2014/main" id="{D92215AC-8B60-401C-89E1-E5340221ABB3}"/>
                </a:ext>
              </a:extLst>
            </p:cNvPr>
            <p:cNvSpPr/>
            <p:nvPr/>
          </p:nvSpPr>
          <p:spPr>
            <a:xfrm>
              <a:off x="3811895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22">
              <a:extLst>
                <a:ext uri="{FF2B5EF4-FFF2-40B4-BE49-F238E27FC236}">
                  <a16:creationId xmlns:a16="http://schemas.microsoft.com/office/drawing/2014/main" id="{9FA5BE31-19F7-493B-9ACF-0708B5644E98}"/>
                </a:ext>
              </a:extLst>
            </p:cNvPr>
            <p:cNvSpPr/>
            <p:nvPr/>
          </p:nvSpPr>
          <p:spPr>
            <a:xfrm>
              <a:off x="5829119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23">
              <a:extLst>
                <a:ext uri="{FF2B5EF4-FFF2-40B4-BE49-F238E27FC236}">
                  <a16:creationId xmlns:a16="http://schemas.microsoft.com/office/drawing/2014/main" id="{ED81CC44-0A50-44D3-A0F7-E49F6A457611}"/>
                </a:ext>
              </a:extLst>
            </p:cNvPr>
            <p:cNvSpPr/>
            <p:nvPr/>
          </p:nvSpPr>
          <p:spPr>
            <a:xfrm>
              <a:off x="7846222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24">
              <a:extLst>
                <a:ext uri="{FF2B5EF4-FFF2-40B4-BE49-F238E27FC236}">
                  <a16:creationId xmlns:a16="http://schemas.microsoft.com/office/drawing/2014/main" id="{CF673523-DEF6-4820-940A-07B6790020A8}"/>
                </a:ext>
              </a:extLst>
            </p:cNvPr>
            <p:cNvSpPr/>
            <p:nvPr/>
          </p:nvSpPr>
          <p:spPr>
            <a:xfrm>
              <a:off x="9863327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25">
              <a:extLst>
                <a:ext uri="{FF2B5EF4-FFF2-40B4-BE49-F238E27FC236}">
                  <a16:creationId xmlns:a16="http://schemas.microsoft.com/office/drawing/2014/main" id="{36572EF9-3F88-4C3E-ACDB-3E50A8D22508}"/>
                </a:ext>
              </a:extLst>
            </p:cNvPr>
            <p:cNvSpPr/>
            <p:nvPr/>
          </p:nvSpPr>
          <p:spPr>
            <a:xfrm>
              <a:off x="11880551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26">
              <a:extLst>
                <a:ext uri="{FF2B5EF4-FFF2-40B4-BE49-F238E27FC236}">
                  <a16:creationId xmlns:a16="http://schemas.microsoft.com/office/drawing/2014/main" id="{494793AE-BBDA-4EE4-BC7E-601588CB906E}"/>
                </a:ext>
              </a:extLst>
            </p:cNvPr>
            <p:cNvSpPr/>
            <p:nvPr/>
          </p:nvSpPr>
          <p:spPr>
            <a:xfrm>
              <a:off x="13897654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27">
              <a:extLst>
                <a:ext uri="{FF2B5EF4-FFF2-40B4-BE49-F238E27FC236}">
                  <a16:creationId xmlns:a16="http://schemas.microsoft.com/office/drawing/2014/main" id="{5D0DECC3-4B94-4226-B1DC-0EABFDE4F336}"/>
                </a:ext>
              </a:extLst>
            </p:cNvPr>
            <p:cNvSpPr/>
            <p:nvPr/>
          </p:nvSpPr>
          <p:spPr>
            <a:xfrm>
              <a:off x="15914879" y="13901306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28">
              <a:extLst>
                <a:ext uri="{FF2B5EF4-FFF2-40B4-BE49-F238E27FC236}">
                  <a16:creationId xmlns:a16="http://schemas.microsoft.com/office/drawing/2014/main" id="{85CF7560-7123-471D-AE22-3A67F0374A35}"/>
                </a:ext>
              </a:extLst>
            </p:cNvPr>
            <p:cNvSpPr/>
            <p:nvPr/>
          </p:nvSpPr>
          <p:spPr>
            <a:xfrm>
              <a:off x="1132841" y="16131565"/>
              <a:ext cx="517035" cy="46513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29">
              <a:extLst>
                <a:ext uri="{FF2B5EF4-FFF2-40B4-BE49-F238E27FC236}">
                  <a16:creationId xmlns:a16="http://schemas.microsoft.com/office/drawing/2014/main" id="{9D13D3D6-D253-468D-88C6-5D0BEC691544}"/>
                </a:ext>
              </a:extLst>
            </p:cNvPr>
            <p:cNvSpPr/>
            <p:nvPr/>
          </p:nvSpPr>
          <p:spPr>
            <a:xfrm>
              <a:off x="1939706" y="16183114"/>
              <a:ext cx="517034" cy="801623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30">
              <a:extLst>
                <a:ext uri="{FF2B5EF4-FFF2-40B4-BE49-F238E27FC236}">
                  <a16:creationId xmlns:a16="http://schemas.microsoft.com/office/drawing/2014/main" id="{0DC2C4B0-4E0F-44FF-BF2F-0E4459D5B029}"/>
                </a:ext>
              </a:extLst>
            </p:cNvPr>
            <p:cNvSpPr/>
            <p:nvPr/>
          </p:nvSpPr>
          <p:spPr>
            <a:xfrm>
              <a:off x="3149945" y="16113030"/>
              <a:ext cx="517035" cy="58713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31">
              <a:extLst>
                <a:ext uri="{FF2B5EF4-FFF2-40B4-BE49-F238E27FC236}">
                  <a16:creationId xmlns:a16="http://schemas.microsoft.com/office/drawing/2014/main" id="{31D79C36-BED0-4FB4-9012-6F1F69D67227}"/>
                </a:ext>
              </a:extLst>
            </p:cNvPr>
            <p:cNvSpPr/>
            <p:nvPr/>
          </p:nvSpPr>
          <p:spPr>
            <a:xfrm>
              <a:off x="3956811" y="16125479"/>
              <a:ext cx="517035" cy="56343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32">
              <a:extLst>
                <a:ext uri="{FF2B5EF4-FFF2-40B4-BE49-F238E27FC236}">
                  <a16:creationId xmlns:a16="http://schemas.microsoft.com/office/drawing/2014/main" id="{93F06AAA-6EAF-4E25-9897-6B2AEF98CCB8}"/>
                </a:ext>
              </a:extLst>
            </p:cNvPr>
            <p:cNvSpPr/>
            <p:nvPr/>
          </p:nvSpPr>
          <p:spPr>
            <a:xfrm>
              <a:off x="5167049" y="16210132"/>
              <a:ext cx="517154" cy="44696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33">
              <a:extLst>
                <a:ext uri="{FF2B5EF4-FFF2-40B4-BE49-F238E27FC236}">
                  <a16:creationId xmlns:a16="http://schemas.microsoft.com/office/drawing/2014/main" id="{D636844E-8B99-43E4-A2EE-8A735E6BAF75}"/>
                </a:ext>
              </a:extLst>
            </p:cNvPr>
            <p:cNvSpPr/>
            <p:nvPr/>
          </p:nvSpPr>
          <p:spPr>
            <a:xfrm>
              <a:off x="5973915" y="16259283"/>
              <a:ext cx="517153" cy="52857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34">
              <a:extLst>
                <a:ext uri="{FF2B5EF4-FFF2-40B4-BE49-F238E27FC236}">
                  <a16:creationId xmlns:a16="http://schemas.microsoft.com/office/drawing/2014/main" id="{4DE001AD-0D83-4AAA-971E-9EE5E5B65613}"/>
                </a:ext>
              </a:extLst>
            </p:cNvPr>
            <p:cNvSpPr/>
            <p:nvPr/>
          </p:nvSpPr>
          <p:spPr>
            <a:xfrm>
              <a:off x="7184273" y="16317378"/>
              <a:ext cx="517034" cy="53668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35">
              <a:extLst>
                <a:ext uri="{FF2B5EF4-FFF2-40B4-BE49-F238E27FC236}">
                  <a16:creationId xmlns:a16="http://schemas.microsoft.com/office/drawing/2014/main" id="{EF428948-92BE-4A5C-9C72-618AAC91DBD2}"/>
                </a:ext>
              </a:extLst>
            </p:cNvPr>
            <p:cNvSpPr/>
            <p:nvPr/>
          </p:nvSpPr>
          <p:spPr>
            <a:xfrm>
              <a:off x="7991138" y="16166238"/>
              <a:ext cx="517034" cy="69843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36">
              <a:extLst>
                <a:ext uri="{FF2B5EF4-FFF2-40B4-BE49-F238E27FC236}">
                  <a16:creationId xmlns:a16="http://schemas.microsoft.com/office/drawing/2014/main" id="{BBEC2E00-ECAF-4755-B8A6-A94F2A9E919B}"/>
                </a:ext>
              </a:extLst>
            </p:cNvPr>
            <p:cNvSpPr/>
            <p:nvPr/>
          </p:nvSpPr>
          <p:spPr>
            <a:xfrm>
              <a:off x="9201377" y="16086934"/>
              <a:ext cx="517153" cy="74740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37">
              <a:extLst>
                <a:ext uri="{FF2B5EF4-FFF2-40B4-BE49-F238E27FC236}">
                  <a16:creationId xmlns:a16="http://schemas.microsoft.com/office/drawing/2014/main" id="{FBF9BF72-6C13-4998-9D31-572BAAF4C16D}"/>
                </a:ext>
              </a:extLst>
            </p:cNvPr>
            <p:cNvSpPr/>
            <p:nvPr/>
          </p:nvSpPr>
          <p:spPr>
            <a:xfrm>
              <a:off x="10008243" y="16401386"/>
              <a:ext cx="517153" cy="75090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38">
              <a:extLst>
                <a:ext uri="{FF2B5EF4-FFF2-40B4-BE49-F238E27FC236}">
                  <a16:creationId xmlns:a16="http://schemas.microsoft.com/office/drawing/2014/main" id="{C2DB07F4-D1E2-4E25-8488-4166A8B9BFE1}"/>
                </a:ext>
              </a:extLst>
            </p:cNvPr>
            <p:cNvSpPr/>
            <p:nvPr/>
          </p:nvSpPr>
          <p:spPr>
            <a:xfrm>
              <a:off x="11218601" y="14033864"/>
              <a:ext cx="517034" cy="217442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39">
              <a:extLst>
                <a:ext uri="{FF2B5EF4-FFF2-40B4-BE49-F238E27FC236}">
                  <a16:creationId xmlns:a16="http://schemas.microsoft.com/office/drawing/2014/main" id="{E0AB0E3E-4F6D-492D-8814-3F4D7A3B9263}"/>
                </a:ext>
              </a:extLst>
            </p:cNvPr>
            <p:cNvSpPr/>
            <p:nvPr/>
          </p:nvSpPr>
          <p:spPr>
            <a:xfrm>
              <a:off x="12025466" y="14244483"/>
              <a:ext cx="517034" cy="162971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40">
              <a:extLst>
                <a:ext uri="{FF2B5EF4-FFF2-40B4-BE49-F238E27FC236}">
                  <a16:creationId xmlns:a16="http://schemas.microsoft.com/office/drawing/2014/main" id="{6CAD672C-F965-4A5B-8B37-F82BB0329D4C}"/>
                </a:ext>
              </a:extLst>
            </p:cNvPr>
            <p:cNvSpPr/>
            <p:nvPr/>
          </p:nvSpPr>
          <p:spPr>
            <a:xfrm>
              <a:off x="13235705" y="16312767"/>
              <a:ext cx="517034" cy="58325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41">
              <a:extLst>
                <a:ext uri="{FF2B5EF4-FFF2-40B4-BE49-F238E27FC236}">
                  <a16:creationId xmlns:a16="http://schemas.microsoft.com/office/drawing/2014/main" id="{12299BD4-47A4-4CF5-973E-C8D0F7CD35B9}"/>
                </a:ext>
              </a:extLst>
            </p:cNvPr>
            <p:cNvSpPr/>
            <p:nvPr/>
          </p:nvSpPr>
          <p:spPr>
            <a:xfrm>
              <a:off x="14042570" y="16345319"/>
              <a:ext cx="517034" cy="57468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42">
              <a:extLst>
                <a:ext uri="{FF2B5EF4-FFF2-40B4-BE49-F238E27FC236}">
                  <a16:creationId xmlns:a16="http://schemas.microsoft.com/office/drawing/2014/main" id="{B6329357-7641-48CA-93A1-AC3550A970EA}"/>
                </a:ext>
              </a:extLst>
            </p:cNvPr>
            <p:cNvSpPr/>
            <p:nvPr/>
          </p:nvSpPr>
          <p:spPr>
            <a:xfrm>
              <a:off x="15252809" y="16142447"/>
              <a:ext cx="517153" cy="64015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43">
              <a:extLst>
                <a:ext uri="{FF2B5EF4-FFF2-40B4-BE49-F238E27FC236}">
                  <a16:creationId xmlns:a16="http://schemas.microsoft.com/office/drawing/2014/main" id="{353AB32F-7E5D-4E3A-BAE8-AC533E29B2AC}"/>
                </a:ext>
              </a:extLst>
            </p:cNvPr>
            <p:cNvSpPr/>
            <p:nvPr/>
          </p:nvSpPr>
          <p:spPr>
            <a:xfrm>
              <a:off x="16059674" y="16237059"/>
              <a:ext cx="517153" cy="58528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44">
              <a:extLst>
                <a:ext uri="{FF2B5EF4-FFF2-40B4-BE49-F238E27FC236}">
                  <a16:creationId xmlns:a16="http://schemas.microsoft.com/office/drawing/2014/main" id="{AF79C15C-E943-44C4-974F-F86D610BD83C}"/>
                </a:ext>
              </a:extLst>
            </p:cNvPr>
            <p:cNvSpPr/>
            <p:nvPr/>
          </p:nvSpPr>
          <p:spPr>
            <a:xfrm>
              <a:off x="209848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45">
              <a:extLst>
                <a:ext uri="{FF2B5EF4-FFF2-40B4-BE49-F238E27FC236}">
                  <a16:creationId xmlns:a16="http://schemas.microsoft.com/office/drawing/2014/main" id="{6CBF4C8D-9C52-4D4F-A7FB-353411700146}"/>
                </a:ext>
              </a:extLst>
            </p:cNvPr>
            <p:cNvSpPr/>
            <p:nvPr/>
          </p:nvSpPr>
          <p:spPr>
            <a:xfrm>
              <a:off x="209848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46">
              <a:extLst>
                <a:ext uri="{FF2B5EF4-FFF2-40B4-BE49-F238E27FC236}">
                  <a16:creationId xmlns:a16="http://schemas.microsoft.com/office/drawing/2014/main" id="{3778C7F5-5DFB-4F73-BA5D-301265A960C1}"/>
                </a:ext>
              </a:extLst>
            </p:cNvPr>
            <p:cNvSpPr/>
            <p:nvPr/>
          </p:nvSpPr>
          <p:spPr>
            <a:xfrm>
              <a:off x="214545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47">
              <a:extLst>
                <a:ext uri="{FF2B5EF4-FFF2-40B4-BE49-F238E27FC236}">
                  <a16:creationId xmlns:a16="http://schemas.microsoft.com/office/drawing/2014/main" id="{372BB61A-32EB-498C-8B00-D55A1CF4F286}"/>
                </a:ext>
              </a:extLst>
            </p:cNvPr>
            <p:cNvSpPr/>
            <p:nvPr/>
          </p:nvSpPr>
          <p:spPr>
            <a:xfrm>
              <a:off x="214545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48">
              <a:extLst>
                <a:ext uri="{FF2B5EF4-FFF2-40B4-BE49-F238E27FC236}">
                  <a16:creationId xmlns:a16="http://schemas.microsoft.com/office/drawing/2014/main" id="{8AE3F46A-2610-46CB-A8DC-93BC5C6C540F}"/>
                </a:ext>
              </a:extLst>
            </p:cNvPr>
            <p:cNvSpPr/>
            <p:nvPr/>
          </p:nvSpPr>
          <p:spPr>
            <a:xfrm>
              <a:off x="206418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49">
              <a:extLst>
                <a:ext uri="{FF2B5EF4-FFF2-40B4-BE49-F238E27FC236}">
                  <a16:creationId xmlns:a16="http://schemas.microsoft.com/office/drawing/2014/main" id="{8295016A-91A7-4C2C-B101-FC6FA5EEE941}"/>
                </a:ext>
              </a:extLst>
            </p:cNvPr>
            <p:cNvSpPr/>
            <p:nvPr/>
          </p:nvSpPr>
          <p:spPr>
            <a:xfrm>
              <a:off x="206418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50">
              <a:extLst>
                <a:ext uri="{FF2B5EF4-FFF2-40B4-BE49-F238E27FC236}">
                  <a16:creationId xmlns:a16="http://schemas.microsoft.com/office/drawing/2014/main" id="{1806BE31-F3F0-46CD-BD0B-A95A50419F55}"/>
                </a:ext>
              </a:extLst>
            </p:cNvPr>
            <p:cNvSpPr/>
            <p:nvPr/>
          </p:nvSpPr>
          <p:spPr>
            <a:xfrm>
              <a:off x="2218362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51">
              <a:extLst>
                <a:ext uri="{FF2B5EF4-FFF2-40B4-BE49-F238E27FC236}">
                  <a16:creationId xmlns:a16="http://schemas.microsoft.com/office/drawing/2014/main" id="{ADE84F99-C378-4E95-B119-45AE92D78552}"/>
                </a:ext>
              </a:extLst>
            </p:cNvPr>
            <p:cNvSpPr/>
            <p:nvPr/>
          </p:nvSpPr>
          <p:spPr>
            <a:xfrm>
              <a:off x="2218362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52">
              <a:extLst>
                <a:ext uri="{FF2B5EF4-FFF2-40B4-BE49-F238E27FC236}">
                  <a16:creationId xmlns:a16="http://schemas.microsoft.com/office/drawing/2014/main" id="{E92B3FDD-289A-4CA9-8EEE-713ED2A40563}"/>
                </a:ext>
              </a:extLst>
            </p:cNvPr>
            <p:cNvSpPr/>
            <p:nvPr/>
          </p:nvSpPr>
          <p:spPr>
            <a:xfrm>
              <a:off x="1423568" y="166686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53">
              <a:extLst>
                <a:ext uri="{FF2B5EF4-FFF2-40B4-BE49-F238E27FC236}">
                  <a16:creationId xmlns:a16="http://schemas.microsoft.com/office/drawing/2014/main" id="{2991D25C-CB66-4D49-AF33-1EE68FFF7A43}"/>
                </a:ext>
              </a:extLst>
            </p:cNvPr>
            <p:cNvSpPr/>
            <p:nvPr/>
          </p:nvSpPr>
          <p:spPr>
            <a:xfrm>
              <a:off x="1423568" y="166686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54">
              <a:extLst>
                <a:ext uri="{FF2B5EF4-FFF2-40B4-BE49-F238E27FC236}">
                  <a16:creationId xmlns:a16="http://schemas.microsoft.com/office/drawing/2014/main" id="{2AE6F916-92BB-4CD1-BD74-CF330B44AB4F}"/>
                </a:ext>
              </a:extLst>
            </p:cNvPr>
            <p:cNvSpPr/>
            <p:nvPr/>
          </p:nvSpPr>
          <p:spPr>
            <a:xfrm>
              <a:off x="1298194" y="157349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55">
              <a:extLst>
                <a:ext uri="{FF2B5EF4-FFF2-40B4-BE49-F238E27FC236}">
                  <a16:creationId xmlns:a16="http://schemas.microsoft.com/office/drawing/2014/main" id="{3AB6E6B9-8724-4A79-B382-267D8CDAD99D}"/>
                </a:ext>
              </a:extLst>
            </p:cNvPr>
            <p:cNvSpPr/>
            <p:nvPr/>
          </p:nvSpPr>
          <p:spPr>
            <a:xfrm>
              <a:off x="1298194" y="1573499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56">
              <a:extLst>
                <a:ext uri="{FF2B5EF4-FFF2-40B4-BE49-F238E27FC236}">
                  <a16:creationId xmlns:a16="http://schemas.microsoft.com/office/drawing/2014/main" id="{708FE173-9358-4D8C-9004-D50505C71732}"/>
                </a:ext>
              </a:extLst>
            </p:cNvPr>
            <p:cNvSpPr/>
            <p:nvPr/>
          </p:nvSpPr>
          <p:spPr>
            <a:xfrm>
              <a:off x="1422852" y="159152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57">
              <a:extLst>
                <a:ext uri="{FF2B5EF4-FFF2-40B4-BE49-F238E27FC236}">
                  <a16:creationId xmlns:a16="http://schemas.microsoft.com/office/drawing/2014/main" id="{8527FE1B-48A2-477D-B295-0FB1208BF8A6}"/>
                </a:ext>
              </a:extLst>
            </p:cNvPr>
            <p:cNvSpPr/>
            <p:nvPr/>
          </p:nvSpPr>
          <p:spPr>
            <a:xfrm>
              <a:off x="1422852" y="159152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58">
              <a:extLst>
                <a:ext uri="{FF2B5EF4-FFF2-40B4-BE49-F238E27FC236}">
                  <a16:creationId xmlns:a16="http://schemas.microsoft.com/office/drawing/2014/main" id="{461E93FE-669D-40C4-B31D-47985E0F75D2}"/>
                </a:ext>
              </a:extLst>
            </p:cNvPr>
            <p:cNvSpPr/>
            <p:nvPr/>
          </p:nvSpPr>
          <p:spPr>
            <a:xfrm>
              <a:off x="4186345" y="158470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59">
              <a:extLst>
                <a:ext uri="{FF2B5EF4-FFF2-40B4-BE49-F238E27FC236}">
                  <a16:creationId xmlns:a16="http://schemas.microsoft.com/office/drawing/2014/main" id="{E9074FB0-A13F-4446-86FA-9E1BBB0730AB}"/>
                </a:ext>
              </a:extLst>
            </p:cNvPr>
            <p:cNvSpPr/>
            <p:nvPr/>
          </p:nvSpPr>
          <p:spPr>
            <a:xfrm>
              <a:off x="4186345" y="158470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0">
              <a:extLst>
                <a:ext uri="{FF2B5EF4-FFF2-40B4-BE49-F238E27FC236}">
                  <a16:creationId xmlns:a16="http://schemas.microsoft.com/office/drawing/2014/main" id="{4F48DA47-1541-47EA-9477-47B72D68A0F5}"/>
                </a:ext>
              </a:extLst>
            </p:cNvPr>
            <p:cNvSpPr/>
            <p:nvPr/>
          </p:nvSpPr>
          <p:spPr>
            <a:xfrm>
              <a:off x="4104116" y="168696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1">
              <a:extLst>
                <a:ext uri="{FF2B5EF4-FFF2-40B4-BE49-F238E27FC236}">
                  <a16:creationId xmlns:a16="http://schemas.microsoft.com/office/drawing/2014/main" id="{FE8EC4C4-2D3E-4215-8776-CF3CBE14D021}"/>
                </a:ext>
              </a:extLst>
            </p:cNvPr>
            <p:cNvSpPr/>
            <p:nvPr/>
          </p:nvSpPr>
          <p:spPr>
            <a:xfrm>
              <a:off x="4104116" y="168696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2">
              <a:extLst>
                <a:ext uri="{FF2B5EF4-FFF2-40B4-BE49-F238E27FC236}">
                  <a16:creationId xmlns:a16="http://schemas.microsoft.com/office/drawing/2014/main" id="{25FBCBFC-E39C-447F-A643-050146DAE933}"/>
                </a:ext>
              </a:extLst>
            </p:cNvPr>
            <p:cNvSpPr/>
            <p:nvPr/>
          </p:nvSpPr>
          <p:spPr>
            <a:xfrm>
              <a:off x="4182520" y="15945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3">
              <a:extLst>
                <a:ext uri="{FF2B5EF4-FFF2-40B4-BE49-F238E27FC236}">
                  <a16:creationId xmlns:a16="http://schemas.microsoft.com/office/drawing/2014/main" id="{576232F1-2FD1-4A6F-A8B1-7D8921968C50}"/>
                </a:ext>
              </a:extLst>
            </p:cNvPr>
            <p:cNvSpPr/>
            <p:nvPr/>
          </p:nvSpPr>
          <p:spPr>
            <a:xfrm>
              <a:off x="4182520" y="15945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4">
              <a:extLst>
                <a:ext uri="{FF2B5EF4-FFF2-40B4-BE49-F238E27FC236}">
                  <a16:creationId xmlns:a16="http://schemas.microsoft.com/office/drawing/2014/main" id="{FDAE86EE-F8CA-4508-AB86-81C87452AE05}"/>
                </a:ext>
              </a:extLst>
            </p:cNvPr>
            <p:cNvSpPr/>
            <p:nvPr/>
          </p:nvSpPr>
          <p:spPr>
            <a:xfrm>
              <a:off x="4196264" y="169316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5">
              <a:extLst>
                <a:ext uri="{FF2B5EF4-FFF2-40B4-BE49-F238E27FC236}">
                  <a16:creationId xmlns:a16="http://schemas.microsoft.com/office/drawing/2014/main" id="{DD29DCCE-BDA6-46BC-91CE-CAE2C59962E8}"/>
                </a:ext>
              </a:extLst>
            </p:cNvPr>
            <p:cNvSpPr/>
            <p:nvPr/>
          </p:nvSpPr>
          <p:spPr>
            <a:xfrm>
              <a:off x="4196264" y="169316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6">
              <a:extLst>
                <a:ext uri="{FF2B5EF4-FFF2-40B4-BE49-F238E27FC236}">
                  <a16:creationId xmlns:a16="http://schemas.microsoft.com/office/drawing/2014/main" id="{EB6271FA-5CAC-4153-AA4B-BC2D1B387554}"/>
                </a:ext>
              </a:extLst>
            </p:cNvPr>
            <p:cNvSpPr/>
            <p:nvPr/>
          </p:nvSpPr>
          <p:spPr>
            <a:xfrm>
              <a:off x="3499595" y="159826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7">
              <a:extLst>
                <a:ext uri="{FF2B5EF4-FFF2-40B4-BE49-F238E27FC236}">
                  <a16:creationId xmlns:a16="http://schemas.microsoft.com/office/drawing/2014/main" id="{F067688B-0DA0-454B-B70D-46C3496EB8CD}"/>
                </a:ext>
              </a:extLst>
            </p:cNvPr>
            <p:cNvSpPr/>
            <p:nvPr/>
          </p:nvSpPr>
          <p:spPr>
            <a:xfrm>
              <a:off x="3499595" y="159826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8">
              <a:extLst>
                <a:ext uri="{FF2B5EF4-FFF2-40B4-BE49-F238E27FC236}">
                  <a16:creationId xmlns:a16="http://schemas.microsoft.com/office/drawing/2014/main" id="{B3C74736-3DEF-4618-8445-C90B4DD2C782}"/>
                </a:ext>
              </a:extLst>
            </p:cNvPr>
            <p:cNvSpPr/>
            <p:nvPr/>
          </p:nvSpPr>
          <p:spPr>
            <a:xfrm>
              <a:off x="3353544" y="159206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">
              <a:extLst>
                <a:ext uri="{FF2B5EF4-FFF2-40B4-BE49-F238E27FC236}">
                  <a16:creationId xmlns:a16="http://schemas.microsoft.com/office/drawing/2014/main" id="{357369AE-FAAE-4141-B8A0-3956F881F2BD}"/>
                </a:ext>
              </a:extLst>
            </p:cNvPr>
            <p:cNvSpPr/>
            <p:nvPr/>
          </p:nvSpPr>
          <p:spPr>
            <a:xfrm>
              <a:off x="3353544" y="159206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">
              <a:extLst>
                <a:ext uri="{FF2B5EF4-FFF2-40B4-BE49-F238E27FC236}">
                  <a16:creationId xmlns:a16="http://schemas.microsoft.com/office/drawing/2014/main" id="{5C329E7A-FFE0-4716-AAC5-85968EB0476F}"/>
                </a:ext>
              </a:extLst>
            </p:cNvPr>
            <p:cNvSpPr/>
            <p:nvPr/>
          </p:nvSpPr>
          <p:spPr>
            <a:xfrm>
              <a:off x="349983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1">
              <a:extLst>
                <a:ext uri="{FF2B5EF4-FFF2-40B4-BE49-F238E27FC236}">
                  <a16:creationId xmlns:a16="http://schemas.microsoft.com/office/drawing/2014/main" id="{7D1CE82F-6E4B-404F-B051-1307304CC2CC}"/>
                </a:ext>
              </a:extLst>
            </p:cNvPr>
            <p:cNvSpPr/>
            <p:nvPr/>
          </p:nvSpPr>
          <p:spPr>
            <a:xfrm>
              <a:off x="349983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2">
              <a:extLst>
                <a:ext uri="{FF2B5EF4-FFF2-40B4-BE49-F238E27FC236}">
                  <a16:creationId xmlns:a16="http://schemas.microsoft.com/office/drawing/2014/main" id="{0E31FF2C-0B72-436D-8DD1-DCA5C11C4132}"/>
                </a:ext>
              </a:extLst>
            </p:cNvPr>
            <p:cNvSpPr/>
            <p:nvPr/>
          </p:nvSpPr>
          <p:spPr>
            <a:xfrm>
              <a:off x="3324859" y="169526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3">
              <a:extLst>
                <a:ext uri="{FF2B5EF4-FFF2-40B4-BE49-F238E27FC236}">
                  <a16:creationId xmlns:a16="http://schemas.microsoft.com/office/drawing/2014/main" id="{BA82CD25-48C4-4842-96CC-E94B5210283C}"/>
                </a:ext>
              </a:extLst>
            </p:cNvPr>
            <p:cNvSpPr/>
            <p:nvPr/>
          </p:nvSpPr>
          <p:spPr>
            <a:xfrm>
              <a:off x="3324859" y="169526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4">
              <a:extLst>
                <a:ext uri="{FF2B5EF4-FFF2-40B4-BE49-F238E27FC236}">
                  <a16:creationId xmlns:a16="http://schemas.microsoft.com/office/drawing/2014/main" id="{BFB1E76B-A0F6-44FD-B244-774E0C6D352B}"/>
                </a:ext>
              </a:extLst>
            </p:cNvPr>
            <p:cNvSpPr/>
            <p:nvPr/>
          </p:nvSpPr>
          <p:spPr>
            <a:xfrm>
              <a:off x="611309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5">
              <a:extLst>
                <a:ext uri="{FF2B5EF4-FFF2-40B4-BE49-F238E27FC236}">
                  <a16:creationId xmlns:a16="http://schemas.microsoft.com/office/drawing/2014/main" id="{96B159DC-9FFE-446D-B801-42F50481C423}"/>
                </a:ext>
              </a:extLst>
            </p:cNvPr>
            <p:cNvSpPr/>
            <p:nvPr/>
          </p:nvSpPr>
          <p:spPr>
            <a:xfrm>
              <a:off x="611309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6">
              <a:extLst>
                <a:ext uri="{FF2B5EF4-FFF2-40B4-BE49-F238E27FC236}">
                  <a16:creationId xmlns:a16="http://schemas.microsoft.com/office/drawing/2014/main" id="{CE14E238-8F0E-4E25-A94B-873F3398A023}"/>
                </a:ext>
              </a:extLst>
            </p:cNvPr>
            <p:cNvSpPr/>
            <p:nvPr/>
          </p:nvSpPr>
          <p:spPr>
            <a:xfrm>
              <a:off x="6195322" y="168605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7">
              <a:extLst>
                <a:ext uri="{FF2B5EF4-FFF2-40B4-BE49-F238E27FC236}">
                  <a16:creationId xmlns:a16="http://schemas.microsoft.com/office/drawing/2014/main" id="{5D5D48B5-E08E-4A73-B6F1-48C97A5D0E69}"/>
                </a:ext>
              </a:extLst>
            </p:cNvPr>
            <p:cNvSpPr/>
            <p:nvPr/>
          </p:nvSpPr>
          <p:spPr>
            <a:xfrm>
              <a:off x="6195322" y="168605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8">
              <a:extLst>
                <a:ext uri="{FF2B5EF4-FFF2-40B4-BE49-F238E27FC236}">
                  <a16:creationId xmlns:a16="http://schemas.microsoft.com/office/drawing/2014/main" id="{39556611-D3EF-4364-BFA0-EE2278AA5091}"/>
                </a:ext>
              </a:extLst>
            </p:cNvPr>
            <p:cNvSpPr/>
            <p:nvPr/>
          </p:nvSpPr>
          <p:spPr>
            <a:xfrm>
              <a:off x="623643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9">
              <a:extLst>
                <a:ext uri="{FF2B5EF4-FFF2-40B4-BE49-F238E27FC236}">
                  <a16:creationId xmlns:a16="http://schemas.microsoft.com/office/drawing/2014/main" id="{44391B32-918F-4F21-9F8B-8EAA71655D94}"/>
                </a:ext>
              </a:extLst>
            </p:cNvPr>
            <p:cNvSpPr/>
            <p:nvPr/>
          </p:nvSpPr>
          <p:spPr>
            <a:xfrm>
              <a:off x="623643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80">
              <a:extLst>
                <a:ext uri="{FF2B5EF4-FFF2-40B4-BE49-F238E27FC236}">
                  <a16:creationId xmlns:a16="http://schemas.microsoft.com/office/drawing/2014/main" id="{59B198E1-FCF0-4910-B7F4-1199F16EF427}"/>
                </a:ext>
              </a:extLst>
            </p:cNvPr>
            <p:cNvSpPr/>
            <p:nvPr/>
          </p:nvSpPr>
          <p:spPr>
            <a:xfrm>
              <a:off x="6273726" y="159896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81">
              <a:extLst>
                <a:ext uri="{FF2B5EF4-FFF2-40B4-BE49-F238E27FC236}">
                  <a16:creationId xmlns:a16="http://schemas.microsoft.com/office/drawing/2014/main" id="{16E66665-FD7D-481F-99D3-1624ED07D36A}"/>
                </a:ext>
              </a:extLst>
            </p:cNvPr>
            <p:cNvSpPr/>
            <p:nvPr/>
          </p:nvSpPr>
          <p:spPr>
            <a:xfrm>
              <a:off x="6273726" y="159896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82">
              <a:extLst>
                <a:ext uri="{FF2B5EF4-FFF2-40B4-BE49-F238E27FC236}">
                  <a16:creationId xmlns:a16="http://schemas.microsoft.com/office/drawing/2014/main" id="{8FA28C40-8BBA-4D44-A5D8-4288818B9CA4}"/>
                </a:ext>
              </a:extLst>
            </p:cNvPr>
            <p:cNvSpPr/>
            <p:nvPr/>
          </p:nvSpPr>
          <p:spPr>
            <a:xfrm>
              <a:off x="539383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83">
              <a:extLst>
                <a:ext uri="{FF2B5EF4-FFF2-40B4-BE49-F238E27FC236}">
                  <a16:creationId xmlns:a16="http://schemas.microsoft.com/office/drawing/2014/main" id="{B8FC5365-C4A0-46B8-B8DB-F87C6BE567F7}"/>
                </a:ext>
              </a:extLst>
            </p:cNvPr>
            <p:cNvSpPr/>
            <p:nvPr/>
          </p:nvSpPr>
          <p:spPr>
            <a:xfrm>
              <a:off x="5393835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84">
              <a:extLst>
                <a:ext uri="{FF2B5EF4-FFF2-40B4-BE49-F238E27FC236}">
                  <a16:creationId xmlns:a16="http://schemas.microsoft.com/office/drawing/2014/main" id="{F23FD826-5BB6-473C-B834-27E6AE47B972}"/>
                </a:ext>
              </a:extLst>
            </p:cNvPr>
            <p:cNvSpPr/>
            <p:nvPr/>
          </p:nvSpPr>
          <p:spPr>
            <a:xfrm>
              <a:off x="5404232" y="167535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85">
              <a:extLst>
                <a:ext uri="{FF2B5EF4-FFF2-40B4-BE49-F238E27FC236}">
                  <a16:creationId xmlns:a16="http://schemas.microsoft.com/office/drawing/2014/main" id="{F8DBE63A-4E37-44C1-B06B-D49F6DD27FDA}"/>
                </a:ext>
              </a:extLst>
            </p:cNvPr>
            <p:cNvSpPr/>
            <p:nvPr/>
          </p:nvSpPr>
          <p:spPr>
            <a:xfrm>
              <a:off x="5404232" y="167535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86">
              <a:extLst>
                <a:ext uri="{FF2B5EF4-FFF2-40B4-BE49-F238E27FC236}">
                  <a16:creationId xmlns:a16="http://schemas.microsoft.com/office/drawing/2014/main" id="{7887D263-D150-42B1-80B3-8EA3D2973844}"/>
                </a:ext>
              </a:extLst>
            </p:cNvPr>
            <p:cNvSpPr/>
            <p:nvPr/>
          </p:nvSpPr>
          <p:spPr>
            <a:xfrm>
              <a:off x="5471760" y="159755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87">
              <a:extLst>
                <a:ext uri="{FF2B5EF4-FFF2-40B4-BE49-F238E27FC236}">
                  <a16:creationId xmlns:a16="http://schemas.microsoft.com/office/drawing/2014/main" id="{BDE8AA96-C3F5-4BE8-B5E2-342AD46BAFB2}"/>
                </a:ext>
              </a:extLst>
            </p:cNvPr>
            <p:cNvSpPr/>
            <p:nvPr/>
          </p:nvSpPr>
          <p:spPr>
            <a:xfrm>
              <a:off x="5471760" y="159755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88">
              <a:extLst>
                <a:ext uri="{FF2B5EF4-FFF2-40B4-BE49-F238E27FC236}">
                  <a16:creationId xmlns:a16="http://schemas.microsoft.com/office/drawing/2014/main" id="{A34B2182-67CB-450E-8AAE-7309CD9B4062}"/>
                </a:ext>
              </a:extLst>
            </p:cNvPr>
            <p:cNvSpPr/>
            <p:nvPr/>
          </p:nvSpPr>
          <p:spPr>
            <a:xfrm>
              <a:off x="5485864" y="1671035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89">
              <a:extLst>
                <a:ext uri="{FF2B5EF4-FFF2-40B4-BE49-F238E27FC236}">
                  <a16:creationId xmlns:a16="http://schemas.microsoft.com/office/drawing/2014/main" id="{943D6817-9082-48B1-8B5F-BB1002D8FAF2}"/>
                </a:ext>
              </a:extLst>
            </p:cNvPr>
            <p:cNvSpPr/>
            <p:nvPr/>
          </p:nvSpPr>
          <p:spPr>
            <a:xfrm>
              <a:off x="5485864" y="1671035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90">
              <a:extLst>
                <a:ext uri="{FF2B5EF4-FFF2-40B4-BE49-F238E27FC236}">
                  <a16:creationId xmlns:a16="http://schemas.microsoft.com/office/drawing/2014/main" id="{098A9F22-AA9B-40DB-9F53-897CC49FA1E2}"/>
                </a:ext>
              </a:extLst>
            </p:cNvPr>
            <p:cNvSpPr/>
            <p:nvPr/>
          </p:nvSpPr>
          <p:spPr>
            <a:xfrm>
              <a:off x="8126492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91">
              <a:extLst>
                <a:ext uri="{FF2B5EF4-FFF2-40B4-BE49-F238E27FC236}">
                  <a16:creationId xmlns:a16="http://schemas.microsoft.com/office/drawing/2014/main" id="{D3A5FAED-916B-446F-8000-53FDFAC3E6BA}"/>
                </a:ext>
              </a:extLst>
            </p:cNvPr>
            <p:cNvSpPr/>
            <p:nvPr/>
          </p:nvSpPr>
          <p:spPr>
            <a:xfrm>
              <a:off x="8126492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92">
              <a:extLst>
                <a:ext uri="{FF2B5EF4-FFF2-40B4-BE49-F238E27FC236}">
                  <a16:creationId xmlns:a16="http://schemas.microsoft.com/office/drawing/2014/main" id="{006F2646-BA8C-49F8-A85D-8F3BD8999984}"/>
                </a:ext>
              </a:extLst>
            </p:cNvPr>
            <p:cNvSpPr/>
            <p:nvPr/>
          </p:nvSpPr>
          <p:spPr>
            <a:xfrm>
              <a:off x="8246129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93">
              <a:extLst>
                <a:ext uri="{FF2B5EF4-FFF2-40B4-BE49-F238E27FC236}">
                  <a16:creationId xmlns:a16="http://schemas.microsoft.com/office/drawing/2014/main" id="{F3B6CE0F-B461-4195-B943-3F62F5291B46}"/>
                </a:ext>
              </a:extLst>
            </p:cNvPr>
            <p:cNvSpPr/>
            <p:nvPr/>
          </p:nvSpPr>
          <p:spPr>
            <a:xfrm>
              <a:off x="8246129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94">
              <a:extLst>
                <a:ext uri="{FF2B5EF4-FFF2-40B4-BE49-F238E27FC236}">
                  <a16:creationId xmlns:a16="http://schemas.microsoft.com/office/drawing/2014/main" id="{CCA05C09-9CEE-4B59-92B6-AB0FB41547A7}"/>
                </a:ext>
              </a:extLst>
            </p:cNvPr>
            <p:cNvSpPr/>
            <p:nvPr/>
          </p:nvSpPr>
          <p:spPr>
            <a:xfrm>
              <a:off x="7442969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95">
              <a:extLst>
                <a:ext uri="{FF2B5EF4-FFF2-40B4-BE49-F238E27FC236}">
                  <a16:creationId xmlns:a16="http://schemas.microsoft.com/office/drawing/2014/main" id="{BFE259F3-708C-402F-8652-8744CD6A24EB}"/>
                </a:ext>
              </a:extLst>
            </p:cNvPr>
            <p:cNvSpPr/>
            <p:nvPr/>
          </p:nvSpPr>
          <p:spPr>
            <a:xfrm>
              <a:off x="7442969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96">
              <a:extLst>
                <a:ext uri="{FF2B5EF4-FFF2-40B4-BE49-F238E27FC236}">
                  <a16:creationId xmlns:a16="http://schemas.microsoft.com/office/drawing/2014/main" id="{AC951BE2-F74A-4714-B4E2-29F36775D494}"/>
                </a:ext>
              </a:extLst>
            </p:cNvPr>
            <p:cNvSpPr/>
            <p:nvPr/>
          </p:nvSpPr>
          <p:spPr>
            <a:xfrm>
              <a:off x="7475717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97">
              <a:extLst>
                <a:ext uri="{FF2B5EF4-FFF2-40B4-BE49-F238E27FC236}">
                  <a16:creationId xmlns:a16="http://schemas.microsoft.com/office/drawing/2014/main" id="{4C72DF6C-F991-41FE-B2E3-8CCBB6637977}"/>
                </a:ext>
              </a:extLst>
            </p:cNvPr>
            <p:cNvSpPr/>
            <p:nvPr/>
          </p:nvSpPr>
          <p:spPr>
            <a:xfrm>
              <a:off x="7475717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98">
              <a:extLst>
                <a:ext uri="{FF2B5EF4-FFF2-40B4-BE49-F238E27FC236}">
                  <a16:creationId xmlns:a16="http://schemas.microsoft.com/office/drawing/2014/main" id="{145CE338-D5D0-42C5-9CDD-2FA8838454C5}"/>
                </a:ext>
              </a:extLst>
            </p:cNvPr>
            <p:cNvSpPr/>
            <p:nvPr/>
          </p:nvSpPr>
          <p:spPr>
            <a:xfrm>
              <a:off x="752053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99">
              <a:extLst>
                <a:ext uri="{FF2B5EF4-FFF2-40B4-BE49-F238E27FC236}">
                  <a16:creationId xmlns:a16="http://schemas.microsoft.com/office/drawing/2014/main" id="{7351538A-2CE2-426F-8CF4-64E03138D387}"/>
                </a:ext>
              </a:extLst>
            </p:cNvPr>
            <p:cNvSpPr/>
            <p:nvPr/>
          </p:nvSpPr>
          <p:spPr>
            <a:xfrm>
              <a:off x="7520536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100">
              <a:extLst>
                <a:ext uri="{FF2B5EF4-FFF2-40B4-BE49-F238E27FC236}">
                  <a16:creationId xmlns:a16="http://schemas.microsoft.com/office/drawing/2014/main" id="{CD0C5D6C-7AD3-4146-B79F-D107AE97B38C}"/>
                </a:ext>
              </a:extLst>
            </p:cNvPr>
            <p:cNvSpPr/>
            <p:nvPr/>
          </p:nvSpPr>
          <p:spPr>
            <a:xfrm>
              <a:off x="948326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101">
              <a:extLst>
                <a:ext uri="{FF2B5EF4-FFF2-40B4-BE49-F238E27FC236}">
                  <a16:creationId xmlns:a16="http://schemas.microsoft.com/office/drawing/2014/main" id="{1AB2FD62-43EF-4D40-AFEE-114DE68CAF0C}"/>
                </a:ext>
              </a:extLst>
            </p:cNvPr>
            <p:cNvSpPr/>
            <p:nvPr/>
          </p:nvSpPr>
          <p:spPr>
            <a:xfrm>
              <a:off x="948326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102">
              <a:extLst>
                <a:ext uri="{FF2B5EF4-FFF2-40B4-BE49-F238E27FC236}">
                  <a16:creationId xmlns:a16="http://schemas.microsoft.com/office/drawing/2014/main" id="{75A89FAB-4196-4364-9E1F-9C51C9F58364}"/>
                </a:ext>
              </a:extLst>
            </p:cNvPr>
            <p:cNvSpPr/>
            <p:nvPr/>
          </p:nvSpPr>
          <p:spPr>
            <a:xfrm>
              <a:off x="949091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103">
              <a:extLst>
                <a:ext uri="{FF2B5EF4-FFF2-40B4-BE49-F238E27FC236}">
                  <a16:creationId xmlns:a16="http://schemas.microsoft.com/office/drawing/2014/main" id="{A3D1E12C-3399-4A6D-8185-5DB3ED76A0F7}"/>
                </a:ext>
              </a:extLst>
            </p:cNvPr>
            <p:cNvSpPr/>
            <p:nvPr/>
          </p:nvSpPr>
          <p:spPr>
            <a:xfrm>
              <a:off x="949091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104">
              <a:extLst>
                <a:ext uri="{FF2B5EF4-FFF2-40B4-BE49-F238E27FC236}">
                  <a16:creationId xmlns:a16="http://schemas.microsoft.com/office/drawing/2014/main" id="{2316259C-65DB-4F62-BAB0-9194D74A9190}"/>
                </a:ext>
              </a:extLst>
            </p:cNvPr>
            <p:cNvSpPr/>
            <p:nvPr/>
          </p:nvSpPr>
          <p:spPr>
            <a:xfrm>
              <a:off x="948481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105">
              <a:extLst>
                <a:ext uri="{FF2B5EF4-FFF2-40B4-BE49-F238E27FC236}">
                  <a16:creationId xmlns:a16="http://schemas.microsoft.com/office/drawing/2014/main" id="{67E79B1F-BBCE-4A1D-8CA2-BA0C40979FB2}"/>
                </a:ext>
              </a:extLst>
            </p:cNvPr>
            <p:cNvSpPr/>
            <p:nvPr/>
          </p:nvSpPr>
          <p:spPr>
            <a:xfrm>
              <a:off x="9484814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106">
              <a:extLst>
                <a:ext uri="{FF2B5EF4-FFF2-40B4-BE49-F238E27FC236}">
                  <a16:creationId xmlns:a16="http://schemas.microsoft.com/office/drawing/2014/main" id="{C02F865F-BFE4-4E1E-B42E-35A9BAF0F366}"/>
                </a:ext>
              </a:extLst>
            </p:cNvPr>
            <p:cNvSpPr/>
            <p:nvPr/>
          </p:nvSpPr>
          <p:spPr>
            <a:xfrm>
              <a:off x="941872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107">
              <a:extLst>
                <a:ext uri="{FF2B5EF4-FFF2-40B4-BE49-F238E27FC236}">
                  <a16:creationId xmlns:a16="http://schemas.microsoft.com/office/drawing/2014/main" id="{C8119BA1-4FE4-47E5-A1EE-17CAE89F4DFE}"/>
                </a:ext>
              </a:extLst>
            </p:cNvPr>
            <p:cNvSpPr/>
            <p:nvPr/>
          </p:nvSpPr>
          <p:spPr>
            <a:xfrm>
              <a:off x="9418720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108">
              <a:extLst>
                <a:ext uri="{FF2B5EF4-FFF2-40B4-BE49-F238E27FC236}">
                  <a16:creationId xmlns:a16="http://schemas.microsoft.com/office/drawing/2014/main" id="{48569A3E-BD2A-4E93-87E1-78F9038EEA72}"/>
                </a:ext>
              </a:extLst>
            </p:cNvPr>
            <p:cNvSpPr/>
            <p:nvPr/>
          </p:nvSpPr>
          <p:spPr>
            <a:xfrm>
              <a:off x="13594557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109">
              <a:extLst>
                <a:ext uri="{FF2B5EF4-FFF2-40B4-BE49-F238E27FC236}">
                  <a16:creationId xmlns:a16="http://schemas.microsoft.com/office/drawing/2014/main" id="{09A37A90-7643-4397-B3BA-6F900B02EF5C}"/>
                </a:ext>
              </a:extLst>
            </p:cNvPr>
            <p:cNvSpPr/>
            <p:nvPr/>
          </p:nvSpPr>
          <p:spPr>
            <a:xfrm>
              <a:off x="13594557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110">
              <a:extLst>
                <a:ext uri="{FF2B5EF4-FFF2-40B4-BE49-F238E27FC236}">
                  <a16:creationId xmlns:a16="http://schemas.microsoft.com/office/drawing/2014/main" id="{9D70584B-7024-4FB7-94FB-BA6BFE773C54}"/>
                </a:ext>
              </a:extLst>
            </p:cNvPr>
            <p:cNvSpPr/>
            <p:nvPr/>
          </p:nvSpPr>
          <p:spPr>
            <a:xfrm>
              <a:off x="15450313" y="1684415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24764" y="0"/>
                  </a:moveTo>
                  <a:lnTo>
                    <a:pt x="15109" y="1960"/>
                  </a:lnTo>
                  <a:lnTo>
                    <a:pt x="7238" y="7302"/>
                  </a:lnTo>
                  <a:lnTo>
                    <a:pt x="1940" y="15216"/>
                  </a:lnTo>
                  <a:lnTo>
                    <a:pt x="0" y="24891"/>
                  </a:lnTo>
                  <a:lnTo>
                    <a:pt x="1940" y="34494"/>
                  </a:lnTo>
                  <a:lnTo>
                    <a:pt x="7238" y="42370"/>
                  </a:lnTo>
                  <a:lnTo>
                    <a:pt x="15109" y="47698"/>
                  </a:lnTo>
                  <a:lnTo>
                    <a:pt x="24764" y="49656"/>
                  </a:lnTo>
                  <a:lnTo>
                    <a:pt x="34420" y="47698"/>
                  </a:lnTo>
                  <a:lnTo>
                    <a:pt x="42290" y="42370"/>
                  </a:lnTo>
                  <a:lnTo>
                    <a:pt x="47589" y="34494"/>
                  </a:lnTo>
                  <a:lnTo>
                    <a:pt x="49529" y="24891"/>
                  </a:lnTo>
                  <a:lnTo>
                    <a:pt x="47589" y="15216"/>
                  </a:lnTo>
                  <a:lnTo>
                    <a:pt x="42290" y="7302"/>
                  </a:lnTo>
                  <a:lnTo>
                    <a:pt x="3442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111">
              <a:extLst>
                <a:ext uri="{FF2B5EF4-FFF2-40B4-BE49-F238E27FC236}">
                  <a16:creationId xmlns:a16="http://schemas.microsoft.com/office/drawing/2014/main" id="{AEFB572A-432E-476F-8096-ADE5EF008430}"/>
                </a:ext>
              </a:extLst>
            </p:cNvPr>
            <p:cNvSpPr/>
            <p:nvPr/>
          </p:nvSpPr>
          <p:spPr>
            <a:xfrm>
              <a:off x="15450313" y="1684415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0" y="24891"/>
                  </a:moveTo>
                  <a:lnTo>
                    <a:pt x="1940" y="15216"/>
                  </a:lnTo>
                  <a:lnTo>
                    <a:pt x="7238" y="7302"/>
                  </a:lnTo>
                  <a:lnTo>
                    <a:pt x="15109" y="1960"/>
                  </a:lnTo>
                  <a:lnTo>
                    <a:pt x="24764" y="0"/>
                  </a:lnTo>
                  <a:lnTo>
                    <a:pt x="34420" y="1960"/>
                  </a:lnTo>
                  <a:lnTo>
                    <a:pt x="42290" y="7302"/>
                  </a:lnTo>
                  <a:lnTo>
                    <a:pt x="47589" y="15216"/>
                  </a:lnTo>
                  <a:lnTo>
                    <a:pt x="49529" y="24891"/>
                  </a:lnTo>
                  <a:lnTo>
                    <a:pt x="47589" y="34494"/>
                  </a:lnTo>
                  <a:lnTo>
                    <a:pt x="42290" y="42370"/>
                  </a:lnTo>
                  <a:lnTo>
                    <a:pt x="34420" y="47698"/>
                  </a:lnTo>
                  <a:lnTo>
                    <a:pt x="24764" y="49656"/>
                  </a:lnTo>
                  <a:lnTo>
                    <a:pt x="15109" y="47698"/>
                  </a:lnTo>
                  <a:lnTo>
                    <a:pt x="7238" y="42370"/>
                  </a:lnTo>
                  <a:lnTo>
                    <a:pt x="194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112">
              <a:extLst>
                <a:ext uri="{FF2B5EF4-FFF2-40B4-BE49-F238E27FC236}">
                  <a16:creationId xmlns:a16="http://schemas.microsoft.com/office/drawing/2014/main" id="{81848A40-5CCE-4016-B853-B0D786E7A3F3}"/>
                </a:ext>
              </a:extLst>
            </p:cNvPr>
            <p:cNvSpPr/>
            <p:nvPr/>
          </p:nvSpPr>
          <p:spPr>
            <a:xfrm>
              <a:off x="15444933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113">
              <a:extLst>
                <a:ext uri="{FF2B5EF4-FFF2-40B4-BE49-F238E27FC236}">
                  <a16:creationId xmlns:a16="http://schemas.microsoft.com/office/drawing/2014/main" id="{714B9EAC-A0FA-4AF1-BB85-5B898C44B881}"/>
                </a:ext>
              </a:extLst>
            </p:cNvPr>
            <p:cNvSpPr/>
            <p:nvPr/>
          </p:nvSpPr>
          <p:spPr>
            <a:xfrm>
              <a:off x="15444933" y="17112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114">
              <a:extLst>
                <a:ext uri="{FF2B5EF4-FFF2-40B4-BE49-F238E27FC236}">
                  <a16:creationId xmlns:a16="http://schemas.microsoft.com/office/drawing/2014/main" id="{0E2B6053-DA89-4741-8524-68CCB1269CFC}"/>
                </a:ext>
              </a:extLst>
            </p:cNvPr>
            <p:cNvSpPr txBox="1"/>
            <p:nvPr/>
          </p:nvSpPr>
          <p:spPr>
            <a:xfrm>
              <a:off x="1130749" y="15505239"/>
              <a:ext cx="1328442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7.9e−07</a:t>
              </a:r>
            </a:p>
          </p:txBody>
        </p:sp>
        <p:sp>
          <p:nvSpPr>
            <p:cNvPr id="746" name="object 116">
              <a:extLst>
                <a:ext uri="{FF2B5EF4-FFF2-40B4-BE49-F238E27FC236}">
                  <a16:creationId xmlns:a16="http://schemas.microsoft.com/office/drawing/2014/main" id="{D5D44459-FDE0-4074-AF21-1EC3F35BF8A2}"/>
                </a:ext>
              </a:extLst>
            </p:cNvPr>
            <p:cNvSpPr txBox="1"/>
            <p:nvPr/>
          </p:nvSpPr>
          <p:spPr>
            <a:xfrm>
              <a:off x="5240015" y="15505239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0.029</a:t>
              </a:r>
            </a:p>
          </p:txBody>
        </p:sp>
        <p:sp>
          <p:nvSpPr>
            <p:cNvPr id="748" name="object 118">
              <a:extLst>
                <a:ext uri="{FF2B5EF4-FFF2-40B4-BE49-F238E27FC236}">
                  <a16:creationId xmlns:a16="http://schemas.microsoft.com/office/drawing/2014/main" id="{8247B138-250E-4CC8-9752-4077FADD6B40}"/>
                </a:ext>
              </a:extLst>
            </p:cNvPr>
            <p:cNvSpPr txBox="1"/>
            <p:nvPr/>
          </p:nvSpPr>
          <p:spPr>
            <a:xfrm>
              <a:off x="9201198" y="15505239"/>
              <a:ext cx="132485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0.00085</a:t>
              </a:r>
            </a:p>
          </p:txBody>
        </p:sp>
        <p:sp>
          <p:nvSpPr>
            <p:cNvPr id="749" name="object 119">
              <a:extLst>
                <a:ext uri="{FF2B5EF4-FFF2-40B4-BE49-F238E27FC236}">
                  <a16:creationId xmlns:a16="http://schemas.microsoft.com/office/drawing/2014/main" id="{4CF7F907-4DC4-4ECB-B26B-E61576F96631}"/>
                </a:ext>
              </a:extLst>
            </p:cNvPr>
            <p:cNvSpPr txBox="1"/>
            <p:nvPr/>
          </p:nvSpPr>
          <p:spPr>
            <a:xfrm>
              <a:off x="11216510" y="13944462"/>
              <a:ext cx="1328442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7.6e−05</a:t>
              </a:r>
            </a:p>
          </p:txBody>
        </p:sp>
        <p:sp>
          <p:nvSpPr>
            <p:cNvPr id="750" name="object 120">
              <a:extLst>
                <a:ext uri="{FF2B5EF4-FFF2-40B4-BE49-F238E27FC236}">
                  <a16:creationId xmlns:a16="http://schemas.microsoft.com/office/drawing/2014/main" id="{417258E3-B928-4DF7-9665-710BFD12B443}"/>
                </a:ext>
              </a:extLst>
            </p:cNvPr>
            <p:cNvSpPr txBox="1"/>
            <p:nvPr/>
          </p:nvSpPr>
          <p:spPr>
            <a:xfrm>
              <a:off x="13308550" y="15505239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0.026</a:t>
              </a:r>
            </a:p>
          </p:txBody>
        </p:sp>
        <p:sp>
          <p:nvSpPr>
            <p:cNvPr id="751" name="object 121">
              <a:extLst>
                <a:ext uri="{FF2B5EF4-FFF2-40B4-BE49-F238E27FC236}">
                  <a16:creationId xmlns:a16="http://schemas.microsoft.com/office/drawing/2014/main" id="{87ADD43B-0A89-4E9B-83CB-8BBEBE651D40}"/>
                </a:ext>
              </a:extLst>
            </p:cNvPr>
            <p:cNvSpPr txBox="1"/>
            <p:nvPr/>
          </p:nvSpPr>
          <p:spPr>
            <a:xfrm>
              <a:off x="15250836" y="15505239"/>
              <a:ext cx="1328442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3.5e−05</a:t>
              </a:r>
            </a:p>
          </p:txBody>
        </p:sp>
        <p:sp>
          <p:nvSpPr>
            <p:cNvPr id="752" name="object 122">
              <a:extLst>
                <a:ext uri="{FF2B5EF4-FFF2-40B4-BE49-F238E27FC236}">
                  <a16:creationId xmlns:a16="http://schemas.microsoft.com/office/drawing/2014/main" id="{53E7A2AE-B681-41C2-8C86-D2544240BB2A}"/>
                </a:ext>
              </a:extLst>
            </p:cNvPr>
            <p:cNvSpPr/>
            <p:nvPr/>
          </p:nvSpPr>
          <p:spPr>
            <a:xfrm>
              <a:off x="584432" y="13901306"/>
              <a:ext cx="16540684" cy="3383821"/>
            </a:xfrm>
            <a:custGeom>
              <a:avLst/>
              <a:gdLst/>
              <a:ahLst/>
              <a:cxnLst/>
              <a:rect l="l" t="t" r="r" b="b"/>
              <a:pathLst>
                <a:path w="17576165" h="4660265">
                  <a:moveTo>
                    <a:pt x="0" y="4659757"/>
                  </a:moveTo>
                  <a:lnTo>
                    <a:pt x="17576165" y="4659757"/>
                  </a:lnTo>
                  <a:lnTo>
                    <a:pt x="17576165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123">
              <a:extLst>
                <a:ext uri="{FF2B5EF4-FFF2-40B4-BE49-F238E27FC236}">
                  <a16:creationId xmlns:a16="http://schemas.microsoft.com/office/drawing/2014/main" id="{970A119D-DC4A-48FA-A66A-8C2B1E6C2D41}"/>
                </a:ext>
              </a:extLst>
            </p:cNvPr>
            <p:cNvSpPr txBox="1"/>
            <p:nvPr/>
          </p:nvSpPr>
          <p:spPr>
            <a:xfrm>
              <a:off x="87406" y="16269104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0.25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54" name="object 124">
              <a:extLst>
                <a:ext uri="{FF2B5EF4-FFF2-40B4-BE49-F238E27FC236}">
                  <a16:creationId xmlns:a16="http://schemas.microsoft.com/office/drawing/2014/main" id="{569B6069-DFF5-40B1-BF7E-0FD258F5672A}"/>
                </a:ext>
              </a:extLst>
            </p:cNvPr>
            <p:cNvSpPr txBox="1"/>
            <p:nvPr/>
          </p:nvSpPr>
          <p:spPr>
            <a:xfrm>
              <a:off x="87406" y="15487399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0.50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55" name="object 125">
              <a:extLst>
                <a:ext uri="{FF2B5EF4-FFF2-40B4-BE49-F238E27FC236}">
                  <a16:creationId xmlns:a16="http://schemas.microsoft.com/office/drawing/2014/main" id="{5EFAE0A8-2C11-44C7-8DB5-7C644CD4EBAD}"/>
                </a:ext>
              </a:extLst>
            </p:cNvPr>
            <p:cNvSpPr txBox="1"/>
            <p:nvPr/>
          </p:nvSpPr>
          <p:spPr>
            <a:xfrm>
              <a:off x="87406" y="14705694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0.75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56" name="object 126">
              <a:extLst>
                <a:ext uri="{FF2B5EF4-FFF2-40B4-BE49-F238E27FC236}">
                  <a16:creationId xmlns:a16="http://schemas.microsoft.com/office/drawing/2014/main" id="{CBCB93C8-2E34-4B33-8BEE-ADAF209328E9}"/>
                </a:ext>
              </a:extLst>
            </p:cNvPr>
            <p:cNvSpPr txBox="1"/>
            <p:nvPr/>
          </p:nvSpPr>
          <p:spPr>
            <a:xfrm>
              <a:off x="87406" y="13923898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1.00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57" name="object 127">
              <a:extLst>
                <a:ext uri="{FF2B5EF4-FFF2-40B4-BE49-F238E27FC236}">
                  <a16:creationId xmlns:a16="http://schemas.microsoft.com/office/drawing/2014/main" id="{708CC8DC-971A-4E54-BDA7-D88B12003992}"/>
                </a:ext>
              </a:extLst>
            </p:cNvPr>
            <p:cNvSpPr/>
            <p:nvPr/>
          </p:nvSpPr>
          <p:spPr>
            <a:xfrm>
              <a:off x="551685" y="17131036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128">
              <a:extLst>
                <a:ext uri="{FF2B5EF4-FFF2-40B4-BE49-F238E27FC236}">
                  <a16:creationId xmlns:a16="http://schemas.microsoft.com/office/drawing/2014/main" id="{8EB64DD6-A6EB-4C0E-80DF-74B5D6D3C7CD}"/>
                </a:ext>
              </a:extLst>
            </p:cNvPr>
            <p:cNvSpPr/>
            <p:nvPr/>
          </p:nvSpPr>
          <p:spPr>
            <a:xfrm>
              <a:off x="551685" y="16349239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129">
              <a:extLst>
                <a:ext uri="{FF2B5EF4-FFF2-40B4-BE49-F238E27FC236}">
                  <a16:creationId xmlns:a16="http://schemas.microsoft.com/office/drawing/2014/main" id="{1ABB1352-1A47-40FD-A8E6-1B9E07551E10}"/>
                </a:ext>
              </a:extLst>
            </p:cNvPr>
            <p:cNvSpPr/>
            <p:nvPr/>
          </p:nvSpPr>
          <p:spPr>
            <a:xfrm>
              <a:off x="551685" y="15567534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130">
              <a:extLst>
                <a:ext uri="{FF2B5EF4-FFF2-40B4-BE49-F238E27FC236}">
                  <a16:creationId xmlns:a16="http://schemas.microsoft.com/office/drawing/2014/main" id="{C4713BD9-1BEE-48F2-A920-2A7B6C0DEB24}"/>
                </a:ext>
              </a:extLst>
            </p:cNvPr>
            <p:cNvSpPr/>
            <p:nvPr/>
          </p:nvSpPr>
          <p:spPr>
            <a:xfrm>
              <a:off x="551685" y="14785829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131">
              <a:extLst>
                <a:ext uri="{FF2B5EF4-FFF2-40B4-BE49-F238E27FC236}">
                  <a16:creationId xmlns:a16="http://schemas.microsoft.com/office/drawing/2014/main" id="{B9E0986E-AEEF-492F-A68F-0CB6087F70BE}"/>
                </a:ext>
              </a:extLst>
            </p:cNvPr>
            <p:cNvSpPr/>
            <p:nvPr/>
          </p:nvSpPr>
          <p:spPr>
            <a:xfrm>
              <a:off x="551685" y="14004033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132">
              <a:extLst>
                <a:ext uri="{FF2B5EF4-FFF2-40B4-BE49-F238E27FC236}">
                  <a16:creationId xmlns:a16="http://schemas.microsoft.com/office/drawing/2014/main" id="{F876136C-242F-4DEB-879E-AD8DAF55AE17}"/>
                </a:ext>
              </a:extLst>
            </p:cNvPr>
            <p:cNvSpPr/>
            <p:nvPr/>
          </p:nvSpPr>
          <p:spPr>
            <a:xfrm>
              <a:off x="1794790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133">
              <a:extLst>
                <a:ext uri="{FF2B5EF4-FFF2-40B4-BE49-F238E27FC236}">
                  <a16:creationId xmlns:a16="http://schemas.microsoft.com/office/drawing/2014/main" id="{9661D212-FABB-4BCB-85E2-4555D80E50CB}"/>
                </a:ext>
              </a:extLst>
            </p:cNvPr>
            <p:cNvSpPr/>
            <p:nvPr/>
          </p:nvSpPr>
          <p:spPr>
            <a:xfrm>
              <a:off x="3811895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134">
              <a:extLst>
                <a:ext uri="{FF2B5EF4-FFF2-40B4-BE49-F238E27FC236}">
                  <a16:creationId xmlns:a16="http://schemas.microsoft.com/office/drawing/2014/main" id="{5753B103-2FF5-499E-8B75-4B24163FB604}"/>
                </a:ext>
              </a:extLst>
            </p:cNvPr>
            <p:cNvSpPr/>
            <p:nvPr/>
          </p:nvSpPr>
          <p:spPr>
            <a:xfrm>
              <a:off x="5829119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135">
              <a:extLst>
                <a:ext uri="{FF2B5EF4-FFF2-40B4-BE49-F238E27FC236}">
                  <a16:creationId xmlns:a16="http://schemas.microsoft.com/office/drawing/2014/main" id="{61999487-4370-419D-856E-1E00A476BE75}"/>
                </a:ext>
              </a:extLst>
            </p:cNvPr>
            <p:cNvSpPr/>
            <p:nvPr/>
          </p:nvSpPr>
          <p:spPr>
            <a:xfrm>
              <a:off x="7846222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136">
              <a:extLst>
                <a:ext uri="{FF2B5EF4-FFF2-40B4-BE49-F238E27FC236}">
                  <a16:creationId xmlns:a16="http://schemas.microsoft.com/office/drawing/2014/main" id="{921FECDD-CBCA-4362-9E81-E947E90319B8}"/>
                </a:ext>
              </a:extLst>
            </p:cNvPr>
            <p:cNvSpPr/>
            <p:nvPr/>
          </p:nvSpPr>
          <p:spPr>
            <a:xfrm>
              <a:off x="9863327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137">
              <a:extLst>
                <a:ext uri="{FF2B5EF4-FFF2-40B4-BE49-F238E27FC236}">
                  <a16:creationId xmlns:a16="http://schemas.microsoft.com/office/drawing/2014/main" id="{6E6136D1-3395-4078-BC70-3F8093B78130}"/>
                </a:ext>
              </a:extLst>
            </p:cNvPr>
            <p:cNvSpPr/>
            <p:nvPr/>
          </p:nvSpPr>
          <p:spPr>
            <a:xfrm>
              <a:off x="11880551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138">
              <a:extLst>
                <a:ext uri="{FF2B5EF4-FFF2-40B4-BE49-F238E27FC236}">
                  <a16:creationId xmlns:a16="http://schemas.microsoft.com/office/drawing/2014/main" id="{114CEAA6-234F-42C2-AEB9-4D63B9F0A28D}"/>
                </a:ext>
              </a:extLst>
            </p:cNvPr>
            <p:cNvSpPr/>
            <p:nvPr/>
          </p:nvSpPr>
          <p:spPr>
            <a:xfrm>
              <a:off x="13897654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139">
              <a:extLst>
                <a:ext uri="{FF2B5EF4-FFF2-40B4-BE49-F238E27FC236}">
                  <a16:creationId xmlns:a16="http://schemas.microsoft.com/office/drawing/2014/main" id="{4F087F20-5EFE-45AC-9859-88BC0F1ABC7F}"/>
                </a:ext>
              </a:extLst>
            </p:cNvPr>
            <p:cNvSpPr/>
            <p:nvPr/>
          </p:nvSpPr>
          <p:spPr>
            <a:xfrm>
              <a:off x="15914879" y="17284757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148">
              <a:extLst>
                <a:ext uri="{FF2B5EF4-FFF2-40B4-BE49-F238E27FC236}">
                  <a16:creationId xmlns:a16="http://schemas.microsoft.com/office/drawing/2014/main" id="{61B67ACB-475C-4289-A906-AFE02EBE7805}"/>
                </a:ext>
              </a:extLst>
            </p:cNvPr>
            <p:cNvSpPr txBox="1"/>
            <p:nvPr/>
          </p:nvSpPr>
          <p:spPr>
            <a:xfrm>
              <a:off x="87406" y="17061291"/>
              <a:ext cx="45065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776" name="object 149">
              <a:extLst>
                <a:ext uri="{FF2B5EF4-FFF2-40B4-BE49-F238E27FC236}">
                  <a16:creationId xmlns:a16="http://schemas.microsoft.com/office/drawing/2014/main" id="{925BEBB7-EB33-49F9-8B40-26102CFCFE0E}"/>
                </a:ext>
              </a:extLst>
            </p:cNvPr>
            <p:cNvSpPr txBox="1"/>
            <p:nvPr/>
          </p:nvSpPr>
          <p:spPr>
            <a:xfrm>
              <a:off x="1348391" y="17300311"/>
              <a:ext cx="89339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77" name="object 150">
              <a:extLst>
                <a:ext uri="{FF2B5EF4-FFF2-40B4-BE49-F238E27FC236}">
                  <a16:creationId xmlns:a16="http://schemas.microsoft.com/office/drawing/2014/main" id="{F5A6FF2D-51CD-4CE9-952C-5D6665C74320}"/>
                </a:ext>
              </a:extLst>
            </p:cNvPr>
            <p:cNvSpPr txBox="1"/>
            <p:nvPr/>
          </p:nvSpPr>
          <p:spPr>
            <a:xfrm>
              <a:off x="3383542" y="17300311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78" name="object 151">
              <a:extLst>
                <a:ext uri="{FF2B5EF4-FFF2-40B4-BE49-F238E27FC236}">
                  <a16:creationId xmlns:a16="http://schemas.microsoft.com/office/drawing/2014/main" id="{F11EBBD7-4465-41C2-8AF8-57230C15F1DA}"/>
                </a:ext>
              </a:extLst>
            </p:cNvPr>
            <p:cNvSpPr txBox="1"/>
            <p:nvPr/>
          </p:nvSpPr>
          <p:spPr>
            <a:xfrm>
              <a:off x="5248859" y="17300311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79" name="object 152">
              <a:extLst>
                <a:ext uri="{FF2B5EF4-FFF2-40B4-BE49-F238E27FC236}">
                  <a16:creationId xmlns:a16="http://schemas.microsoft.com/office/drawing/2014/main" id="{9E694ADC-04A4-4AF1-BCAF-D162E25D5C79}"/>
                </a:ext>
              </a:extLst>
            </p:cNvPr>
            <p:cNvSpPr txBox="1"/>
            <p:nvPr/>
          </p:nvSpPr>
          <p:spPr>
            <a:xfrm>
              <a:off x="7451575" y="17300311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0" name="object 153">
              <a:extLst>
                <a:ext uri="{FF2B5EF4-FFF2-40B4-BE49-F238E27FC236}">
                  <a16:creationId xmlns:a16="http://schemas.microsoft.com/office/drawing/2014/main" id="{D8CF2500-432A-406B-99CE-71029FD054AE}"/>
                </a:ext>
              </a:extLst>
            </p:cNvPr>
            <p:cNvSpPr txBox="1"/>
            <p:nvPr/>
          </p:nvSpPr>
          <p:spPr>
            <a:xfrm>
              <a:off x="9413103" y="17300311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1" name="object 154">
              <a:extLst>
                <a:ext uri="{FF2B5EF4-FFF2-40B4-BE49-F238E27FC236}">
                  <a16:creationId xmlns:a16="http://schemas.microsoft.com/office/drawing/2014/main" id="{100CB580-3DAA-4FBE-B873-97EE7849B734}"/>
                </a:ext>
              </a:extLst>
            </p:cNvPr>
            <p:cNvSpPr txBox="1"/>
            <p:nvPr/>
          </p:nvSpPr>
          <p:spPr>
            <a:xfrm>
              <a:off x="11420168" y="17300311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2" name="object 155">
              <a:extLst>
                <a:ext uri="{FF2B5EF4-FFF2-40B4-BE49-F238E27FC236}">
                  <a16:creationId xmlns:a16="http://schemas.microsoft.com/office/drawing/2014/main" id="{B6142C46-4D1F-473D-9610-BE7341E1F0F3}"/>
                </a:ext>
              </a:extLst>
            </p:cNvPr>
            <p:cNvSpPr txBox="1"/>
            <p:nvPr/>
          </p:nvSpPr>
          <p:spPr>
            <a:xfrm>
              <a:off x="13444681" y="17300311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3" name="object 156">
              <a:extLst>
                <a:ext uri="{FF2B5EF4-FFF2-40B4-BE49-F238E27FC236}">
                  <a16:creationId xmlns:a16="http://schemas.microsoft.com/office/drawing/2014/main" id="{57414615-863A-496A-98CE-F1B430D5FD6F}"/>
                </a:ext>
              </a:extLst>
            </p:cNvPr>
            <p:cNvSpPr txBox="1"/>
            <p:nvPr/>
          </p:nvSpPr>
          <p:spPr>
            <a:xfrm>
              <a:off x="15461786" y="17300311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6" name="object 146">
              <a:extLst>
                <a:ext uri="{FF2B5EF4-FFF2-40B4-BE49-F238E27FC236}">
                  <a16:creationId xmlns:a16="http://schemas.microsoft.com/office/drawing/2014/main" id="{E361E5A3-9F31-4EBA-89DB-761B5D4991FD}"/>
                </a:ext>
              </a:extLst>
            </p:cNvPr>
            <p:cNvSpPr txBox="1"/>
            <p:nvPr/>
          </p:nvSpPr>
          <p:spPr>
            <a:xfrm>
              <a:off x="14148556" y="13496032"/>
              <a:ext cx="2989349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depleted.  </a:t>
              </a:r>
              <a:endParaRPr lang="en-US" sz="1200" dirty="0">
                <a:solidFill>
                  <a:srgbClr val="1D2D5F"/>
                </a:solidFill>
                <a:latin typeface="Arial"/>
                <a:cs typeface="Arial"/>
              </a:endParaRPr>
            </a:p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6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1D2D5F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1D2D5F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87" name="object 147">
              <a:extLst>
                <a:ext uri="{FF2B5EF4-FFF2-40B4-BE49-F238E27FC236}">
                  <a16:creationId xmlns:a16="http://schemas.microsoft.com/office/drawing/2014/main" id="{DC27F42D-B0AC-4E6B-B814-6A5C9FEE2615}"/>
                </a:ext>
              </a:extLst>
            </p:cNvPr>
            <p:cNvSpPr txBox="1">
              <a:spLocks/>
            </p:cNvSpPr>
            <p:nvPr/>
          </p:nvSpPr>
          <p:spPr>
            <a:xfrm>
              <a:off x="7091773" y="13311551"/>
              <a:ext cx="3527202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>
                  <a:solidFill>
                    <a:schemeClr val="accent1">
                      <a:lumMod val="75000"/>
                    </a:schemeClr>
                  </a:solidFill>
                </a:rPr>
                <a:t>Rhizophagus irregularis</a:t>
              </a:r>
            </a:p>
          </p:txBody>
        </p:sp>
      </p:grpSp>
      <p:grpSp>
        <p:nvGrpSpPr>
          <p:cNvPr id="1660" name="Group 1659">
            <a:extLst>
              <a:ext uri="{FF2B5EF4-FFF2-40B4-BE49-F238E27FC236}">
                <a16:creationId xmlns:a16="http://schemas.microsoft.com/office/drawing/2014/main" id="{15C83C43-3C9D-422A-99FB-82629A03E612}"/>
              </a:ext>
            </a:extLst>
          </p:cNvPr>
          <p:cNvGrpSpPr/>
          <p:nvPr/>
        </p:nvGrpSpPr>
        <p:grpSpPr>
          <a:xfrm>
            <a:off x="687483" y="8829400"/>
            <a:ext cx="17011702" cy="4137364"/>
            <a:chOff x="147423" y="9004959"/>
            <a:chExt cx="17011702" cy="4137364"/>
          </a:xfrm>
        </p:grpSpPr>
        <p:sp>
          <p:nvSpPr>
            <p:cNvPr id="789" name="object 2">
              <a:extLst>
                <a:ext uri="{FF2B5EF4-FFF2-40B4-BE49-F238E27FC236}">
                  <a16:creationId xmlns:a16="http://schemas.microsoft.com/office/drawing/2014/main" id="{49FF3605-44B0-455D-B0F8-1C6352131333}"/>
                </a:ext>
              </a:extLst>
            </p:cNvPr>
            <p:cNvSpPr/>
            <p:nvPr/>
          </p:nvSpPr>
          <p:spPr>
            <a:xfrm>
              <a:off x="16588906" y="12186845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3">
              <a:extLst>
                <a:ext uri="{FF2B5EF4-FFF2-40B4-BE49-F238E27FC236}">
                  <a16:creationId xmlns:a16="http://schemas.microsoft.com/office/drawing/2014/main" id="{578AFDD7-EA2D-44B5-9C19-9E9DDCD05306}"/>
                </a:ext>
              </a:extLst>
            </p:cNvPr>
            <p:cNvSpPr/>
            <p:nvPr/>
          </p:nvSpPr>
          <p:spPr>
            <a:xfrm>
              <a:off x="15778216" y="12186845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4">
              <a:extLst>
                <a:ext uri="{FF2B5EF4-FFF2-40B4-BE49-F238E27FC236}">
                  <a16:creationId xmlns:a16="http://schemas.microsoft.com/office/drawing/2014/main" id="{0DCE2E8C-0983-472E-93DE-8E7E225A53D0}"/>
                </a:ext>
              </a:extLst>
            </p:cNvPr>
            <p:cNvSpPr/>
            <p:nvPr/>
          </p:nvSpPr>
          <p:spPr>
            <a:xfrm>
              <a:off x="13751310" y="12186845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5">
              <a:extLst>
                <a:ext uri="{FF2B5EF4-FFF2-40B4-BE49-F238E27FC236}">
                  <a16:creationId xmlns:a16="http://schemas.microsoft.com/office/drawing/2014/main" id="{056AF362-4429-4B15-8A24-91CE5803EB5D}"/>
                </a:ext>
              </a:extLst>
            </p:cNvPr>
            <p:cNvSpPr/>
            <p:nvPr/>
          </p:nvSpPr>
          <p:spPr>
            <a:xfrm>
              <a:off x="12535215" y="12186845"/>
              <a:ext cx="709339" cy="0"/>
            </a:xfrm>
            <a:custGeom>
              <a:avLst/>
              <a:gdLst/>
              <a:ahLst/>
              <a:cxnLst/>
              <a:rect l="l" t="t" r="r" b="b"/>
              <a:pathLst>
                <a:path w="753744">
                  <a:moveTo>
                    <a:pt x="0" y="0"/>
                  </a:moveTo>
                  <a:lnTo>
                    <a:pt x="75374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6">
              <a:extLst>
                <a:ext uri="{FF2B5EF4-FFF2-40B4-BE49-F238E27FC236}">
                  <a16:creationId xmlns:a16="http://schemas.microsoft.com/office/drawing/2014/main" id="{BAB0A2BE-CFD0-4731-811B-FCA5B0F66709}"/>
                </a:ext>
              </a:extLst>
            </p:cNvPr>
            <p:cNvSpPr/>
            <p:nvPr/>
          </p:nvSpPr>
          <p:spPr>
            <a:xfrm>
              <a:off x="11724406" y="12186845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">
              <a:extLst>
                <a:ext uri="{FF2B5EF4-FFF2-40B4-BE49-F238E27FC236}">
                  <a16:creationId xmlns:a16="http://schemas.microsoft.com/office/drawing/2014/main" id="{EF40DC7D-C031-4B5D-8ACB-F8A19480833D}"/>
                </a:ext>
              </a:extLst>
            </p:cNvPr>
            <p:cNvSpPr/>
            <p:nvPr/>
          </p:nvSpPr>
          <p:spPr>
            <a:xfrm>
              <a:off x="9697621" y="12186845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8">
              <a:extLst>
                <a:ext uri="{FF2B5EF4-FFF2-40B4-BE49-F238E27FC236}">
                  <a16:creationId xmlns:a16="http://schemas.microsoft.com/office/drawing/2014/main" id="{13BCF5DC-3CC7-4D94-81E3-4D8CAED589AA}"/>
                </a:ext>
              </a:extLst>
            </p:cNvPr>
            <p:cNvSpPr/>
            <p:nvPr/>
          </p:nvSpPr>
          <p:spPr>
            <a:xfrm>
              <a:off x="8481407" y="12186845"/>
              <a:ext cx="709937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2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9">
              <a:extLst>
                <a:ext uri="{FF2B5EF4-FFF2-40B4-BE49-F238E27FC236}">
                  <a16:creationId xmlns:a16="http://schemas.microsoft.com/office/drawing/2014/main" id="{BF9CC7A1-0808-4869-9066-4A0793E7B448}"/>
                </a:ext>
              </a:extLst>
            </p:cNvPr>
            <p:cNvSpPr/>
            <p:nvPr/>
          </p:nvSpPr>
          <p:spPr>
            <a:xfrm>
              <a:off x="7670717" y="12186845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10">
              <a:extLst>
                <a:ext uri="{FF2B5EF4-FFF2-40B4-BE49-F238E27FC236}">
                  <a16:creationId xmlns:a16="http://schemas.microsoft.com/office/drawing/2014/main" id="{E3925064-DAF4-4743-978C-5B1FED7431E1}"/>
                </a:ext>
              </a:extLst>
            </p:cNvPr>
            <p:cNvSpPr/>
            <p:nvPr/>
          </p:nvSpPr>
          <p:spPr>
            <a:xfrm>
              <a:off x="5643811" y="12186845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2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11">
              <a:extLst>
                <a:ext uri="{FF2B5EF4-FFF2-40B4-BE49-F238E27FC236}">
                  <a16:creationId xmlns:a16="http://schemas.microsoft.com/office/drawing/2014/main" id="{ADC3558B-3EDA-4B6E-A8DD-B354129CB453}"/>
                </a:ext>
              </a:extLst>
            </p:cNvPr>
            <p:cNvSpPr/>
            <p:nvPr/>
          </p:nvSpPr>
          <p:spPr>
            <a:xfrm>
              <a:off x="4427716" y="12186845"/>
              <a:ext cx="709339" cy="0"/>
            </a:xfrm>
            <a:custGeom>
              <a:avLst/>
              <a:gdLst/>
              <a:ahLst/>
              <a:cxnLst/>
              <a:rect l="l" t="t" r="r" b="b"/>
              <a:pathLst>
                <a:path w="753745">
                  <a:moveTo>
                    <a:pt x="0" y="0"/>
                  </a:moveTo>
                  <a:lnTo>
                    <a:pt x="75374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12">
              <a:extLst>
                <a:ext uri="{FF2B5EF4-FFF2-40B4-BE49-F238E27FC236}">
                  <a16:creationId xmlns:a16="http://schemas.microsoft.com/office/drawing/2014/main" id="{2A029FC4-BA5D-45E6-A7D2-B636E45850A4}"/>
                </a:ext>
              </a:extLst>
            </p:cNvPr>
            <p:cNvSpPr/>
            <p:nvPr/>
          </p:nvSpPr>
          <p:spPr>
            <a:xfrm>
              <a:off x="3616907" y="12186845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13">
              <a:extLst>
                <a:ext uri="{FF2B5EF4-FFF2-40B4-BE49-F238E27FC236}">
                  <a16:creationId xmlns:a16="http://schemas.microsoft.com/office/drawing/2014/main" id="{487EA237-ABE3-4F7C-80EB-7A2D4D8AA438}"/>
                </a:ext>
              </a:extLst>
            </p:cNvPr>
            <p:cNvSpPr/>
            <p:nvPr/>
          </p:nvSpPr>
          <p:spPr>
            <a:xfrm>
              <a:off x="2400813" y="12186845"/>
              <a:ext cx="709937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1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14">
              <a:extLst>
                <a:ext uri="{FF2B5EF4-FFF2-40B4-BE49-F238E27FC236}">
                  <a16:creationId xmlns:a16="http://schemas.microsoft.com/office/drawing/2014/main" id="{5E90FEED-A38B-42B2-B619-6251611F78D1}"/>
                </a:ext>
              </a:extLst>
            </p:cNvPr>
            <p:cNvSpPr/>
            <p:nvPr/>
          </p:nvSpPr>
          <p:spPr>
            <a:xfrm>
              <a:off x="1590002" y="12186845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15">
              <a:extLst>
                <a:ext uri="{FF2B5EF4-FFF2-40B4-BE49-F238E27FC236}">
                  <a16:creationId xmlns:a16="http://schemas.microsoft.com/office/drawing/2014/main" id="{37A99812-E5E1-47D9-81D5-70ECA1C98709}"/>
                </a:ext>
              </a:extLst>
            </p:cNvPr>
            <p:cNvSpPr/>
            <p:nvPr/>
          </p:nvSpPr>
          <p:spPr>
            <a:xfrm>
              <a:off x="525935" y="12186845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16">
              <a:extLst>
                <a:ext uri="{FF2B5EF4-FFF2-40B4-BE49-F238E27FC236}">
                  <a16:creationId xmlns:a16="http://schemas.microsoft.com/office/drawing/2014/main" id="{7688DA5A-45DE-4109-8550-453E9928FC12}"/>
                </a:ext>
              </a:extLst>
            </p:cNvPr>
            <p:cNvSpPr/>
            <p:nvPr/>
          </p:nvSpPr>
          <p:spPr>
            <a:xfrm>
              <a:off x="525935" y="11005666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17">
              <a:extLst>
                <a:ext uri="{FF2B5EF4-FFF2-40B4-BE49-F238E27FC236}">
                  <a16:creationId xmlns:a16="http://schemas.microsoft.com/office/drawing/2014/main" id="{65341639-7E03-4E9A-B9BB-6FAEB24BA198}"/>
                </a:ext>
              </a:extLst>
            </p:cNvPr>
            <p:cNvSpPr/>
            <p:nvPr/>
          </p:nvSpPr>
          <p:spPr>
            <a:xfrm>
              <a:off x="525935" y="9824488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18">
              <a:extLst>
                <a:ext uri="{FF2B5EF4-FFF2-40B4-BE49-F238E27FC236}">
                  <a16:creationId xmlns:a16="http://schemas.microsoft.com/office/drawing/2014/main" id="{2A79AFFD-0F4C-4CA6-98B5-F9D711289984}"/>
                </a:ext>
              </a:extLst>
            </p:cNvPr>
            <p:cNvSpPr/>
            <p:nvPr/>
          </p:nvSpPr>
          <p:spPr>
            <a:xfrm>
              <a:off x="525935" y="12777481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19">
              <a:extLst>
                <a:ext uri="{FF2B5EF4-FFF2-40B4-BE49-F238E27FC236}">
                  <a16:creationId xmlns:a16="http://schemas.microsoft.com/office/drawing/2014/main" id="{3648E675-3474-4F9B-AC06-E41B6854FB9B}"/>
                </a:ext>
              </a:extLst>
            </p:cNvPr>
            <p:cNvSpPr/>
            <p:nvPr/>
          </p:nvSpPr>
          <p:spPr>
            <a:xfrm>
              <a:off x="15778216" y="11596303"/>
              <a:ext cx="1368480" cy="0"/>
            </a:xfrm>
            <a:custGeom>
              <a:avLst/>
              <a:gdLst/>
              <a:ahLst/>
              <a:cxnLst/>
              <a:rect l="l" t="t" r="r" b="b"/>
              <a:pathLst>
                <a:path w="1454150">
                  <a:moveTo>
                    <a:pt x="0" y="0"/>
                  </a:moveTo>
                  <a:lnTo>
                    <a:pt x="1453769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20">
              <a:extLst>
                <a:ext uri="{FF2B5EF4-FFF2-40B4-BE49-F238E27FC236}">
                  <a16:creationId xmlns:a16="http://schemas.microsoft.com/office/drawing/2014/main" id="{0DA56C97-C7C1-4C26-90DE-B1B61B2C79CC}"/>
                </a:ext>
              </a:extLst>
            </p:cNvPr>
            <p:cNvSpPr/>
            <p:nvPr/>
          </p:nvSpPr>
          <p:spPr>
            <a:xfrm>
              <a:off x="12535215" y="11596303"/>
              <a:ext cx="2736363" cy="0"/>
            </a:xfrm>
            <a:custGeom>
              <a:avLst/>
              <a:gdLst/>
              <a:ahLst/>
              <a:cxnLst/>
              <a:rect l="l" t="t" r="r" b="b"/>
              <a:pathLst>
                <a:path w="2907665">
                  <a:moveTo>
                    <a:pt x="0" y="0"/>
                  </a:moveTo>
                  <a:lnTo>
                    <a:pt x="2907538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21">
              <a:extLst>
                <a:ext uri="{FF2B5EF4-FFF2-40B4-BE49-F238E27FC236}">
                  <a16:creationId xmlns:a16="http://schemas.microsoft.com/office/drawing/2014/main" id="{46789D21-9118-49DE-808E-101682382051}"/>
                </a:ext>
              </a:extLst>
            </p:cNvPr>
            <p:cNvSpPr/>
            <p:nvPr/>
          </p:nvSpPr>
          <p:spPr>
            <a:xfrm>
              <a:off x="11724406" y="11596303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7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22">
              <a:extLst>
                <a:ext uri="{FF2B5EF4-FFF2-40B4-BE49-F238E27FC236}">
                  <a16:creationId xmlns:a16="http://schemas.microsoft.com/office/drawing/2014/main" id="{8AC8CE8A-715F-4128-A059-D201E83E0CBF}"/>
                </a:ext>
              </a:extLst>
            </p:cNvPr>
            <p:cNvSpPr/>
            <p:nvPr/>
          </p:nvSpPr>
          <p:spPr>
            <a:xfrm>
              <a:off x="5643811" y="11596303"/>
              <a:ext cx="5574316" cy="0"/>
            </a:xfrm>
            <a:custGeom>
              <a:avLst/>
              <a:gdLst/>
              <a:ahLst/>
              <a:cxnLst/>
              <a:rect l="l" t="t" r="r" b="b"/>
              <a:pathLst>
                <a:path w="5923280">
                  <a:moveTo>
                    <a:pt x="0" y="0"/>
                  </a:moveTo>
                  <a:lnTo>
                    <a:pt x="5922899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23">
              <a:extLst>
                <a:ext uri="{FF2B5EF4-FFF2-40B4-BE49-F238E27FC236}">
                  <a16:creationId xmlns:a16="http://schemas.microsoft.com/office/drawing/2014/main" id="{FB31ACF5-C833-4D38-9F61-AD76DD1CBF1A}"/>
                </a:ext>
              </a:extLst>
            </p:cNvPr>
            <p:cNvSpPr/>
            <p:nvPr/>
          </p:nvSpPr>
          <p:spPr>
            <a:xfrm>
              <a:off x="1590002" y="11596303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60">
                  <a:moveTo>
                    <a:pt x="0" y="0"/>
                  </a:moveTo>
                  <a:lnTo>
                    <a:pt x="3769105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24">
              <a:extLst>
                <a:ext uri="{FF2B5EF4-FFF2-40B4-BE49-F238E27FC236}">
                  <a16:creationId xmlns:a16="http://schemas.microsoft.com/office/drawing/2014/main" id="{2E7BA511-3EA8-446C-BD55-6F9CEED3AB25}"/>
                </a:ext>
              </a:extLst>
            </p:cNvPr>
            <p:cNvSpPr/>
            <p:nvPr/>
          </p:nvSpPr>
          <p:spPr>
            <a:xfrm>
              <a:off x="525935" y="11596303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8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25">
              <a:extLst>
                <a:ext uri="{FF2B5EF4-FFF2-40B4-BE49-F238E27FC236}">
                  <a16:creationId xmlns:a16="http://schemas.microsoft.com/office/drawing/2014/main" id="{EE94C132-0596-42CC-8D96-2DC436D989A8}"/>
                </a:ext>
              </a:extLst>
            </p:cNvPr>
            <p:cNvSpPr/>
            <p:nvPr/>
          </p:nvSpPr>
          <p:spPr>
            <a:xfrm>
              <a:off x="525935" y="10415032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26">
              <a:extLst>
                <a:ext uri="{FF2B5EF4-FFF2-40B4-BE49-F238E27FC236}">
                  <a16:creationId xmlns:a16="http://schemas.microsoft.com/office/drawing/2014/main" id="{4CE5C243-0FE5-44BF-8728-1E5CBE69E8B5}"/>
                </a:ext>
              </a:extLst>
            </p:cNvPr>
            <p:cNvSpPr/>
            <p:nvPr/>
          </p:nvSpPr>
          <p:spPr>
            <a:xfrm>
              <a:off x="1742029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27">
              <a:extLst>
                <a:ext uri="{FF2B5EF4-FFF2-40B4-BE49-F238E27FC236}">
                  <a16:creationId xmlns:a16="http://schemas.microsoft.com/office/drawing/2014/main" id="{66EE0DB0-0469-4371-9061-199C739A3BCB}"/>
                </a:ext>
              </a:extLst>
            </p:cNvPr>
            <p:cNvSpPr/>
            <p:nvPr/>
          </p:nvSpPr>
          <p:spPr>
            <a:xfrm>
              <a:off x="3768933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28">
              <a:extLst>
                <a:ext uri="{FF2B5EF4-FFF2-40B4-BE49-F238E27FC236}">
                  <a16:creationId xmlns:a16="http://schemas.microsoft.com/office/drawing/2014/main" id="{860FF7A5-AFA4-465D-9255-763210B833A4}"/>
                </a:ext>
              </a:extLst>
            </p:cNvPr>
            <p:cNvSpPr/>
            <p:nvPr/>
          </p:nvSpPr>
          <p:spPr>
            <a:xfrm>
              <a:off x="5795838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29">
              <a:extLst>
                <a:ext uri="{FF2B5EF4-FFF2-40B4-BE49-F238E27FC236}">
                  <a16:creationId xmlns:a16="http://schemas.microsoft.com/office/drawing/2014/main" id="{BC784714-00EE-4DA8-97E5-F3CAEE2C8A05}"/>
                </a:ext>
              </a:extLst>
            </p:cNvPr>
            <p:cNvSpPr/>
            <p:nvPr/>
          </p:nvSpPr>
          <p:spPr>
            <a:xfrm>
              <a:off x="7822743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30">
              <a:extLst>
                <a:ext uri="{FF2B5EF4-FFF2-40B4-BE49-F238E27FC236}">
                  <a16:creationId xmlns:a16="http://schemas.microsoft.com/office/drawing/2014/main" id="{784ADE3E-ED95-4249-909C-1D3B28798C38}"/>
                </a:ext>
              </a:extLst>
            </p:cNvPr>
            <p:cNvSpPr/>
            <p:nvPr/>
          </p:nvSpPr>
          <p:spPr>
            <a:xfrm>
              <a:off x="9849529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31">
              <a:extLst>
                <a:ext uri="{FF2B5EF4-FFF2-40B4-BE49-F238E27FC236}">
                  <a16:creationId xmlns:a16="http://schemas.microsoft.com/office/drawing/2014/main" id="{EB5B15E2-3CC5-4E8D-9AFF-B8B5AD4A6EEE}"/>
                </a:ext>
              </a:extLst>
            </p:cNvPr>
            <p:cNvSpPr/>
            <p:nvPr/>
          </p:nvSpPr>
          <p:spPr>
            <a:xfrm>
              <a:off x="11876433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32">
              <a:extLst>
                <a:ext uri="{FF2B5EF4-FFF2-40B4-BE49-F238E27FC236}">
                  <a16:creationId xmlns:a16="http://schemas.microsoft.com/office/drawing/2014/main" id="{354F1E04-A439-4D95-9769-297097DAC4F6}"/>
                </a:ext>
              </a:extLst>
            </p:cNvPr>
            <p:cNvSpPr/>
            <p:nvPr/>
          </p:nvSpPr>
          <p:spPr>
            <a:xfrm>
              <a:off x="13903338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33">
              <a:extLst>
                <a:ext uri="{FF2B5EF4-FFF2-40B4-BE49-F238E27FC236}">
                  <a16:creationId xmlns:a16="http://schemas.microsoft.com/office/drawing/2014/main" id="{1479235F-5A1A-4576-A382-64D36A3BCA39}"/>
                </a:ext>
              </a:extLst>
            </p:cNvPr>
            <p:cNvSpPr/>
            <p:nvPr/>
          </p:nvSpPr>
          <p:spPr>
            <a:xfrm>
              <a:off x="15930243" y="954775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34">
              <a:extLst>
                <a:ext uri="{FF2B5EF4-FFF2-40B4-BE49-F238E27FC236}">
                  <a16:creationId xmlns:a16="http://schemas.microsoft.com/office/drawing/2014/main" id="{32CA0671-F1F6-428E-A021-2B3D7B1E143A}"/>
                </a:ext>
              </a:extLst>
            </p:cNvPr>
            <p:cNvSpPr/>
            <p:nvPr/>
          </p:nvSpPr>
          <p:spPr>
            <a:xfrm>
              <a:off x="1336744" y="10744053"/>
              <a:ext cx="0" cy="811490"/>
            </a:xfrm>
            <a:custGeom>
              <a:avLst/>
              <a:gdLst/>
              <a:ahLst/>
              <a:cxnLst/>
              <a:rect l="l" t="t" r="r" b="b"/>
              <a:pathLst>
                <a:path h="1117600">
                  <a:moveTo>
                    <a:pt x="0" y="1117473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35">
              <a:extLst>
                <a:ext uri="{FF2B5EF4-FFF2-40B4-BE49-F238E27FC236}">
                  <a16:creationId xmlns:a16="http://schemas.microsoft.com/office/drawing/2014/main" id="{D02AAAC5-565F-40E4-ABC4-A15CBC817035}"/>
                </a:ext>
              </a:extLst>
            </p:cNvPr>
            <p:cNvSpPr/>
            <p:nvPr/>
          </p:nvSpPr>
          <p:spPr>
            <a:xfrm>
              <a:off x="1336744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36">
              <a:extLst>
                <a:ext uri="{FF2B5EF4-FFF2-40B4-BE49-F238E27FC236}">
                  <a16:creationId xmlns:a16="http://schemas.microsoft.com/office/drawing/2014/main" id="{51EA32A3-37B8-4EEF-8149-84549FB3CFCA}"/>
                </a:ext>
              </a:extLst>
            </p:cNvPr>
            <p:cNvSpPr/>
            <p:nvPr/>
          </p:nvSpPr>
          <p:spPr>
            <a:xfrm>
              <a:off x="1083367" y="11555451"/>
              <a:ext cx="506756" cy="1222307"/>
            </a:xfrm>
            <a:custGeom>
              <a:avLst/>
              <a:gdLst/>
              <a:ahLst/>
              <a:cxnLst/>
              <a:rect l="l" t="t" r="r" b="b"/>
              <a:pathLst>
                <a:path w="538480" h="1683385">
                  <a:moveTo>
                    <a:pt x="0" y="0"/>
                  </a:moveTo>
                  <a:lnTo>
                    <a:pt x="0" y="1683003"/>
                  </a:lnTo>
                  <a:lnTo>
                    <a:pt x="538353" y="1683003"/>
                  </a:lnTo>
                  <a:lnTo>
                    <a:pt x="538353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37">
              <a:extLst>
                <a:ext uri="{FF2B5EF4-FFF2-40B4-BE49-F238E27FC236}">
                  <a16:creationId xmlns:a16="http://schemas.microsoft.com/office/drawing/2014/main" id="{B86371D4-A152-4DA2-808C-8523D842A68F}"/>
                </a:ext>
              </a:extLst>
            </p:cNvPr>
            <p:cNvSpPr/>
            <p:nvPr/>
          </p:nvSpPr>
          <p:spPr>
            <a:xfrm>
              <a:off x="1083367" y="11870549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353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38">
              <a:extLst>
                <a:ext uri="{FF2B5EF4-FFF2-40B4-BE49-F238E27FC236}">
                  <a16:creationId xmlns:a16="http://schemas.microsoft.com/office/drawing/2014/main" id="{C72CC6D3-9E20-4CCB-9AA9-06AB3A8AA9D0}"/>
                </a:ext>
              </a:extLst>
            </p:cNvPr>
            <p:cNvSpPr/>
            <p:nvPr/>
          </p:nvSpPr>
          <p:spPr>
            <a:xfrm>
              <a:off x="2147435" y="10601581"/>
              <a:ext cx="0" cy="1219078"/>
            </a:xfrm>
            <a:custGeom>
              <a:avLst/>
              <a:gdLst/>
              <a:ahLst/>
              <a:cxnLst/>
              <a:rect l="l" t="t" r="r" b="b"/>
              <a:pathLst>
                <a:path h="1678939">
                  <a:moveTo>
                    <a:pt x="0" y="1678559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39">
              <a:extLst>
                <a:ext uri="{FF2B5EF4-FFF2-40B4-BE49-F238E27FC236}">
                  <a16:creationId xmlns:a16="http://schemas.microsoft.com/office/drawing/2014/main" id="{F1EFC832-7EA3-403A-8FAB-36B7503AD38B}"/>
                </a:ext>
              </a:extLst>
            </p:cNvPr>
            <p:cNvSpPr/>
            <p:nvPr/>
          </p:nvSpPr>
          <p:spPr>
            <a:xfrm>
              <a:off x="2147435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40">
              <a:extLst>
                <a:ext uri="{FF2B5EF4-FFF2-40B4-BE49-F238E27FC236}">
                  <a16:creationId xmlns:a16="http://schemas.microsoft.com/office/drawing/2014/main" id="{6395949A-32A6-45B7-A488-16271B06E16B}"/>
                </a:ext>
              </a:extLst>
            </p:cNvPr>
            <p:cNvSpPr/>
            <p:nvPr/>
          </p:nvSpPr>
          <p:spPr>
            <a:xfrm>
              <a:off x="1894056" y="11820384"/>
              <a:ext cx="506756" cy="957189"/>
            </a:xfrm>
            <a:custGeom>
              <a:avLst/>
              <a:gdLst/>
              <a:ahLst/>
              <a:cxnLst/>
              <a:rect l="l" t="t" r="r" b="b"/>
              <a:pathLst>
                <a:path w="538480" h="1318260">
                  <a:moveTo>
                    <a:pt x="0" y="0"/>
                  </a:moveTo>
                  <a:lnTo>
                    <a:pt x="0" y="1318133"/>
                  </a:lnTo>
                  <a:lnTo>
                    <a:pt x="538480" y="1318133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41">
              <a:extLst>
                <a:ext uri="{FF2B5EF4-FFF2-40B4-BE49-F238E27FC236}">
                  <a16:creationId xmlns:a16="http://schemas.microsoft.com/office/drawing/2014/main" id="{22740583-1D17-4BE6-8FF8-7104A0F34152}"/>
                </a:ext>
              </a:extLst>
            </p:cNvPr>
            <p:cNvSpPr/>
            <p:nvPr/>
          </p:nvSpPr>
          <p:spPr>
            <a:xfrm>
              <a:off x="1894056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42">
              <a:extLst>
                <a:ext uri="{FF2B5EF4-FFF2-40B4-BE49-F238E27FC236}">
                  <a16:creationId xmlns:a16="http://schemas.microsoft.com/office/drawing/2014/main" id="{4ACDC3E0-43F7-4FA7-80D4-F7A1A477A1C0}"/>
                </a:ext>
              </a:extLst>
            </p:cNvPr>
            <p:cNvSpPr/>
            <p:nvPr/>
          </p:nvSpPr>
          <p:spPr>
            <a:xfrm>
              <a:off x="3363530" y="10545977"/>
              <a:ext cx="0" cy="1137930"/>
            </a:xfrm>
            <a:custGeom>
              <a:avLst/>
              <a:gdLst/>
              <a:ahLst/>
              <a:cxnLst/>
              <a:rect l="l" t="t" r="r" b="b"/>
              <a:pathLst>
                <a:path h="1567179">
                  <a:moveTo>
                    <a:pt x="0" y="1566671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43">
              <a:extLst>
                <a:ext uri="{FF2B5EF4-FFF2-40B4-BE49-F238E27FC236}">
                  <a16:creationId xmlns:a16="http://schemas.microsoft.com/office/drawing/2014/main" id="{6160F7B7-CEB7-4304-8C05-520FD7E7FA6C}"/>
                </a:ext>
              </a:extLst>
            </p:cNvPr>
            <p:cNvSpPr/>
            <p:nvPr/>
          </p:nvSpPr>
          <p:spPr>
            <a:xfrm>
              <a:off x="3363530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44">
              <a:extLst>
                <a:ext uri="{FF2B5EF4-FFF2-40B4-BE49-F238E27FC236}">
                  <a16:creationId xmlns:a16="http://schemas.microsoft.com/office/drawing/2014/main" id="{50899522-DAC5-43F8-8C23-ADEC631397F9}"/>
                </a:ext>
              </a:extLst>
            </p:cNvPr>
            <p:cNvSpPr/>
            <p:nvPr/>
          </p:nvSpPr>
          <p:spPr>
            <a:xfrm>
              <a:off x="3110271" y="11683538"/>
              <a:ext cx="506756" cy="1094128"/>
            </a:xfrm>
            <a:custGeom>
              <a:avLst/>
              <a:gdLst/>
              <a:ahLst/>
              <a:cxnLst/>
              <a:rect l="l" t="t" r="r" b="b"/>
              <a:pathLst>
                <a:path w="538479" h="1506854">
                  <a:moveTo>
                    <a:pt x="0" y="0"/>
                  </a:moveTo>
                  <a:lnTo>
                    <a:pt x="0" y="1506600"/>
                  </a:lnTo>
                  <a:lnTo>
                    <a:pt x="538352" y="1506600"/>
                  </a:lnTo>
                  <a:lnTo>
                    <a:pt x="538352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45">
              <a:extLst>
                <a:ext uri="{FF2B5EF4-FFF2-40B4-BE49-F238E27FC236}">
                  <a16:creationId xmlns:a16="http://schemas.microsoft.com/office/drawing/2014/main" id="{A52BEAEA-AC33-41DE-B3F3-CC69BD41BBA1}"/>
                </a:ext>
              </a:extLst>
            </p:cNvPr>
            <p:cNvSpPr/>
            <p:nvPr/>
          </p:nvSpPr>
          <p:spPr>
            <a:xfrm>
              <a:off x="3110271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2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46">
              <a:extLst>
                <a:ext uri="{FF2B5EF4-FFF2-40B4-BE49-F238E27FC236}">
                  <a16:creationId xmlns:a16="http://schemas.microsoft.com/office/drawing/2014/main" id="{9B5980AE-30C1-4D87-BB51-481DFB58DE83}"/>
                </a:ext>
              </a:extLst>
            </p:cNvPr>
            <p:cNvSpPr/>
            <p:nvPr/>
          </p:nvSpPr>
          <p:spPr>
            <a:xfrm>
              <a:off x="4174339" y="10449151"/>
              <a:ext cx="0" cy="1237983"/>
            </a:xfrm>
            <a:custGeom>
              <a:avLst/>
              <a:gdLst/>
              <a:ahLst/>
              <a:cxnLst/>
              <a:rect l="l" t="t" r="r" b="b"/>
              <a:pathLst>
                <a:path h="1704975">
                  <a:moveTo>
                    <a:pt x="0" y="170484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47">
              <a:extLst>
                <a:ext uri="{FF2B5EF4-FFF2-40B4-BE49-F238E27FC236}">
                  <a16:creationId xmlns:a16="http://schemas.microsoft.com/office/drawing/2014/main" id="{28D86EF8-8BC5-4D70-BF6C-D1F00EFEF9E3}"/>
                </a:ext>
              </a:extLst>
            </p:cNvPr>
            <p:cNvSpPr/>
            <p:nvPr/>
          </p:nvSpPr>
          <p:spPr>
            <a:xfrm>
              <a:off x="4174339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48">
              <a:extLst>
                <a:ext uri="{FF2B5EF4-FFF2-40B4-BE49-F238E27FC236}">
                  <a16:creationId xmlns:a16="http://schemas.microsoft.com/office/drawing/2014/main" id="{4FE796AC-FA8F-496C-97D4-BC6E25CDFD1B}"/>
                </a:ext>
              </a:extLst>
            </p:cNvPr>
            <p:cNvSpPr/>
            <p:nvPr/>
          </p:nvSpPr>
          <p:spPr>
            <a:xfrm>
              <a:off x="3920960" y="11687042"/>
              <a:ext cx="506756" cy="1090440"/>
            </a:xfrm>
            <a:custGeom>
              <a:avLst/>
              <a:gdLst/>
              <a:ahLst/>
              <a:cxnLst/>
              <a:rect l="l" t="t" r="r" b="b"/>
              <a:pathLst>
                <a:path w="538479" h="1501775">
                  <a:moveTo>
                    <a:pt x="0" y="0"/>
                  </a:moveTo>
                  <a:lnTo>
                    <a:pt x="0" y="1501774"/>
                  </a:lnTo>
                  <a:lnTo>
                    <a:pt x="538480" y="1501774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49">
              <a:extLst>
                <a:ext uri="{FF2B5EF4-FFF2-40B4-BE49-F238E27FC236}">
                  <a16:creationId xmlns:a16="http://schemas.microsoft.com/office/drawing/2014/main" id="{413A661E-A0A2-4A69-A003-A9DC256671D6}"/>
                </a:ext>
              </a:extLst>
            </p:cNvPr>
            <p:cNvSpPr/>
            <p:nvPr/>
          </p:nvSpPr>
          <p:spPr>
            <a:xfrm>
              <a:off x="3920960" y="12348313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50">
              <a:extLst>
                <a:ext uri="{FF2B5EF4-FFF2-40B4-BE49-F238E27FC236}">
                  <a16:creationId xmlns:a16="http://schemas.microsoft.com/office/drawing/2014/main" id="{695B7B9E-C642-440F-AD33-E94DAB00C758}"/>
                </a:ext>
              </a:extLst>
            </p:cNvPr>
            <p:cNvSpPr/>
            <p:nvPr/>
          </p:nvSpPr>
          <p:spPr>
            <a:xfrm>
              <a:off x="5390434" y="10864209"/>
              <a:ext cx="0" cy="723886"/>
            </a:xfrm>
            <a:custGeom>
              <a:avLst/>
              <a:gdLst/>
              <a:ahLst/>
              <a:cxnLst/>
              <a:rect l="l" t="t" r="r" b="b"/>
              <a:pathLst>
                <a:path h="996950">
                  <a:moveTo>
                    <a:pt x="0" y="996695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51">
              <a:extLst>
                <a:ext uri="{FF2B5EF4-FFF2-40B4-BE49-F238E27FC236}">
                  <a16:creationId xmlns:a16="http://schemas.microsoft.com/office/drawing/2014/main" id="{6367CC9B-A2F0-4D56-A271-DC243EDBB089}"/>
                </a:ext>
              </a:extLst>
            </p:cNvPr>
            <p:cNvSpPr/>
            <p:nvPr/>
          </p:nvSpPr>
          <p:spPr>
            <a:xfrm>
              <a:off x="5390434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52">
              <a:extLst>
                <a:ext uri="{FF2B5EF4-FFF2-40B4-BE49-F238E27FC236}">
                  <a16:creationId xmlns:a16="http://schemas.microsoft.com/office/drawing/2014/main" id="{D011CD1D-CAC9-47D3-A6E3-9176BB4CBD40}"/>
                </a:ext>
              </a:extLst>
            </p:cNvPr>
            <p:cNvSpPr/>
            <p:nvPr/>
          </p:nvSpPr>
          <p:spPr>
            <a:xfrm>
              <a:off x="5137055" y="11587911"/>
              <a:ext cx="506756" cy="1189570"/>
            </a:xfrm>
            <a:custGeom>
              <a:avLst/>
              <a:gdLst/>
              <a:ahLst/>
              <a:cxnLst/>
              <a:rect l="l" t="t" r="r" b="b"/>
              <a:pathLst>
                <a:path w="538479" h="1638300">
                  <a:moveTo>
                    <a:pt x="0" y="0"/>
                  </a:moveTo>
                  <a:lnTo>
                    <a:pt x="0" y="1638299"/>
                  </a:lnTo>
                  <a:lnTo>
                    <a:pt x="538480" y="1638299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53">
              <a:extLst>
                <a:ext uri="{FF2B5EF4-FFF2-40B4-BE49-F238E27FC236}">
                  <a16:creationId xmlns:a16="http://schemas.microsoft.com/office/drawing/2014/main" id="{9AE237EA-52C1-496D-ACCF-190234478FA5}"/>
                </a:ext>
              </a:extLst>
            </p:cNvPr>
            <p:cNvSpPr/>
            <p:nvPr/>
          </p:nvSpPr>
          <p:spPr>
            <a:xfrm>
              <a:off x="5137055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54">
              <a:extLst>
                <a:ext uri="{FF2B5EF4-FFF2-40B4-BE49-F238E27FC236}">
                  <a16:creationId xmlns:a16="http://schemas.microsoft.com/office/drawing/2014/main" id="{F4AB1DA4-921A-4E64-8482-48525F9DF55A}"/>
                </a:ext>
              </a:extLst>
            </p:cNvPr>
            <p:cNvSpPr/>
            <p:nvPr/>
          </p:nvSpPr>
          <p:spPr>
            <a:xfrm>
              <a:off x="6201244" y="127774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55">
              <a:extLst>
                <a:ext uri="{FF2B5EF4-FFF2-40B4-BE49-F238E27FC236}">
                  <a16:creationId xmlns:a16="http://schemas.microsoft.com/office/drawing/2014/main" id="{B18CAB21-9852-451C-A97F-7B779A706DF6}"/>
                </a:ext>
              </a:extLst>
            </p:cNvPr>
            <p:cNvSpPr/>
            <p:nvPr/>
          </p:nvSpPr>
          <p:spPr>
            <a:xfrm>
              <a:off x="5947865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3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56">
              <a:extLst>
                <a:ext uri="{FF2B5EF4-FFF2-40B4-BE49-F238E27FC236}">
                  <a16:creationId xmlns:a16="http://schemas.microsoft.com/office/drawing/2014/main" id="{243C1A16-3AF7-4DCE-8A24-C865D137FF19}"/>
                </a:ext>
              </a:extLst>
            </p:cNvPr>
            <p:cNvSpPr/>
            <p:nvPr/>
          </p:nvSpPr>
          <p:spPr>
            <a:xfrm>
              <a:off x="5947865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3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57">
              <a:extLst>
                <a:ext uri="{FF2B5EF4-FFF2-40B4-BE49-F238E27FC236}">
                  <a16:creationId xmlns:a16="http://schemas.microsoft.com/office/drawing/2014/main" id="{38401DAC-0D6B-4EDF-A6C4-B278987DFA08}"/>
                </a:ext>
              </a:extLst>
            </p:cNvPr>
            <p:cNvSpPr/>
            <p:nvPr/>
          </p:nvSpPr>
          <p:spPr>
            <a:xfrm>
              <a:off x="5947865" y="12767660"/>
              <a:ext cx="506756" cy="19826"/>
            </a:xfrm>
            <a:custGeom>
              <a:avLst/>
              <a:gdLst/>
              <a:ahLst/>
              <a:cxnLst/>
              <a:rect l="l" t="t" r="r" b="b"/>
              <a:pathLst>
                <a:path w="538479" h="27304">
                  <a:moveTo>
                    <a:pt x="0" y="27050"/>
                  </a:moveTo>
                  <a:lnTo>
                    <a:pt x="538353" y="27050"/>
                  </a:lnTo>
                  <a:lnTo>
                    <a:pt x="538353" y="0"/>
                  </a:lnTo>
                  <a:lnTo>
                    <a:pt x="0" y="0"/>
                  </a:lnTo>
                  <a:lnTo>
                    <a:pt x="0" y="27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58">
              <a:extLst>
                <a:ext uri="{FF2B5EF4-FFF2-40B4-BE49-F238E27FC236}">
                  <a16:creationId xmlns:a16="http://schemas.microsoft.com/office/drawing/2014/main" id="{57A4BA07-CE2C-41E5-9DAE-8DA832541A39}"/>
                </a:ext>
              </a:extLst>
            </p:cNvPr>
            <p:cNvSpPr/>
            <p:nvPr/>
          </p:nvSpPr>
          <p:spPr>
            <a:xfrm>
              <a:off x="7417339" y="10054748"/>
              <a:ext cx="0" cy="1602231"/>
            </a:xfrm>
            <a:custGeom>
              <a:avLst/>
              <a:gdLst/>
              <a:ahLst/>
              <a:cxnLst/>
              <a:rect l="l" t="t" r="r" b="b"/>
              <a:pathLst>
                <a:path h="2206625">
                  <a:moveTo>
                    <a:pt x="0" y="2206371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59">
              <a:extLst>
                <a:ext uri="{FF2B5EF4-FFF2-40B4-BE49-F238E27FC236}">
                  <a16:creationId xmlns:a16="http://schemas.microsoft.com/office/drawing/2014/main" id="{3B8B1585-6606-45C2-83D2-6D1633AA232A}"/>
                </a:ext>
              </a:extLst>
            </p:cNvPr>
            <p:cNvSpPr/>
            <p:nvPr/>
          </p:nvSpPr>
          <p:spPr>
            <a:xfrm>
              <a:off x="7417339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60">
              <a:extLst>
                <a:ext uri="{FF2B5EF4-FFF2-40B4-BE49-F238E27FC236}">
                  <a16:creationId xmlns:a16="http://schemas.microsoft.com/office/drawing/2014/main" id="{B9AAB02D-0B19-4D66-93CE-652D97F35B2E}"/>
                </a:ext>
              </a:extLst>
            </p:cNvPr>
            <p:cNvSpPr/>
            <p:nvPr/>
          </p:nvSpPr>
          <p:spPr>
            <a:xfrm>
              <a:off x="7163960" y="11656796"/>
              <a:ext cx="506756" cy="1120870"/>
            </a:xfrm>
            <a:custGeom>
              <a:avLst/>
              <a:gdLst/>
              <a:ahLst/>
              <a:cxnLst/>
              <a:rect l="l" t="t" r="r" b="b"/>
              <a:pathLst>
                <a:path w="538479" h="1543685">
                  <a:moveTo>
                    <a:pt x="0" y="0"/>
                  </a:moveTo>
                  <a:lnTo>
                    <a:pt x="0" y="1543431"/>
                  </a:lnTo>
                  <a:lnTo>
                    <a:pt x="538480" y="1543431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61">
              <a:extLst>
                <a:ext uri="{FF2B5EF4-FFF2-40B4-BE49-F238E27FC236}">
                  <a16:creationId xmlns:a16="http://schemas.microsoft.com/office/drawing/2014/main" id="{1A34738F-1399-4D82-BAFF-04B32B31636D}"/>
                </a:ext>
              </a:extLst>
            </p:cNvPr>
            <p:cNvSpPr/>
            <p:nvPr/>
          </p:nvSpPr>
          <p:spPr>
            <a:xfrm>
              <a:off x="7163960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62">
              <a:extLst>
                <a:ext uri="{FF2B5EF4-FFF2-40B4-BE49-F238E27FC236}">
                  <a16:creationId xmlns:a16="http://schemas.microsoft.com/office/drawing/2014/main" id="{F8537DF2-F4D9-4C33-B842-0EF6F0D29C52}"/>
                </a:ext>
              </a:extLst>
            </p:cNvPr>
            <p:cNvSpPr/>
            <p:nvPr/>
          </p:nvSpPr>
          <p:spPr>
            <a:xfrm>
              <a:off x="8228029" y="10521632"/>
              <a:ext cx="0" cy="1314521"/>
            </a:xfrm>
            <a:custGeom>
              <a:avLst/>
              <a:gdLst/>
              <a:ahLst/>
              <a:cxnLst/>
              <a:rect l="l" t="t" r="r" b="b"/>
              <a:pathLst>
                <a:path h="1810385">
                  <a:moveTo>
                    <a:pt x="0" y="181013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63">
              <a:extLst>
                <a:ext uri="{FF2B5EF4-FFF2-40B4-BE49-F238E27FC236}">
                  <a16:creationId xmlns:a16="http://schemas.microsoft.com/office/drawing/2014/main" id="{4C69EC8B-0DBE-4B34-ACCA-1D2FA0E6E507}"/>
                </a:ext>
              </a:extLst>
            </p:cNvPr>
            <p:cNvSpPr/>
            <p:nvPr/>
          </p:nvSpPr>
          <p:spPr>
            <a:xfrm>
              <a:off x="8228029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64">
              <a:extLst>
                <a:ext uri="{FF2B5EF4-FFF2-40B4-BE49-F238E27FC236}">
                  <a16:creationId xmlns:a16="http://schemas.microsoft.com/office/drawing/2014/main" id="{F2197509-92FF-4E72-AB99-246EC6084135}"/>
                </a:ext>
              </a:extLst>
            </p:cNvPr>
            <p:cNvSpPr/>
            <p:nvPr/>
          </p:nvSpPr>
          <p:spPr>
            <a:xfrm>
              <a:off x="7974770" y="11835969"/>
              <a:ext cx="506756" cy="941513"/>
            </a:xfrm>
            <a:custGeom>
              <a:avLst/>
              <a:gdLst/>
              <a:ahLst/>
              <a:cxnLst/>
              <a:rect l="l" t="t" r="r" b="b"/>
              <a:pathLst>
                <a:path w="538479" h="1296670">
                  <a:moveTo>
                    <a:pt x="0" y="0"/>
                  </a:moveTo>
                  <a:lnTo>
                    <a:pt x="0" y="1296670"/>
                  </a:lnTo>
                  <a:lnTo>
                    <a:pt x="538352" y="1296670"/>
                  </a:lnTo>
                  <a:lnTo>
                    <a:pt x="538352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65">
              <a:extLst>
                <a:ext uri="{FF2B5EF4-FFF2-40B4-BE49-F238E27FC236}">
                  <a16:creationId xmlns:a16="http://schemas.microsoft.com/office/drawing/2014/main" id="{116430E7-7E8A-4ABF-A761-564AD2EB86D4}"/>
                </a:ext>
              </a:extLst>
            </p:cNvPr>
            <p:cNvSpPr/>
            <p:nvPr/>
          </p:nvSpPr>
          <p:spPr>
            <a:xfrm>
              <a:off x="7974770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2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66">
              <a:extLst>
                <a:ext uri="{FF2B5EF4-FFF2-40B4-BE49-F238E27FC236}">
                  <a16:creationId xmlns:a16="http://schemas.microsoft.com/office/drawing/2014/main" id="{116B1A1C-DC3C-4E3B-B6AD-0B3A6E8BDD61}"/>
                </a:ext>
              </a:extLst>
            </p:cNvPr>
            <p:cNvSpPr/>
            <p:nvPr/>
          </p:nvSpPr>
          <p:spPr>
            <a:xfrm>
              <a:off x="9444243" y="10719247"/>
              <a:ext cx="0" cy="999608"/>
            </a:xfrm>
            <a:custGeom>
              <a:avLst/>
              <a:gdLst/>
              <a:ahLst/>
              <a:cxnLst/>
              <a:rect l="l" t="t" r="r" b="b"/>
              <a:pathLst>
                <a:path h="1376679">
                  <a:moveTo>
                    <a:pt x="0" y="137668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67">
              <a:extLst>
                <a:ext uri="{FF2B5EF4-FFF2-40B4-BE49-F238E27FC236}">
                  <a16:creationId xmlns:a16="http://schemas.microsoft.com/office/drawing/2014/main" id="{03B45762-FC17-48B9-A804-0621867385E9}"/>
                </a:ext>
              </a:extLst>
            </p:cNvPr>
            <p:cNvSpPr/>
            <p:nvPr/>
          </p:nvSpPr>
          <p:spPr>
            <a:xfrm>
              <a:off x="9444243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68">
              <a:extLst>
                <a:ext uri="{FF2B5EF4-FFF2-40B4-BE49-F238E27FC236}">
                  <a16:creationId xmlns:a16="http://schemas.microsoft.com/office/drawing/2014/main" id="{17D3E4B8-0383-494E-8FDB-F81BE3E1FB4C}"/>
                </a:ext>
              </a:extLst>
            </p:cNvPr>
            <p:cNvSpPr/>
            <p:nvPr/>
          </p:nvSpPr>
          <p:spPr>
            <a:xfrm>
              <a:off x="9190865" y="11718855"/>
              <a:ext cx="506756" cy="1058625"/>
            </a:xfrm>
            <a:custGeom>
              <a:avLst/>
              <a:gdLst/>
              <a:ahLst/>
              <a:cxnLst/>
              <a:rect l="l" t="t" r="r" b="b"/>
              <a:pathLst>
                <a:path w="538479" h="1457960">
                  <a:moveTo>
                    <a:pt x="0" y="0"/>
                  </a:moveTo>
                  <a:lnTo>
                    <a:pt x="0" y="1457959"/>
                  </a:lnTo>
                  <a:lnTo>
                    <a:pt x="538479" y="1457959"/>
                  </a:lnTo>
                  <a:lnTo>
                    <a:pt x="538479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69">
              <a:extLst>
                <a:ext uri="{FF2B5EF4-FFF2-40B4-BE49-F238E27FC236}">
                  <a16:creationId xmlns:a16="http://schemas.microsoft.com/office/drawing/2014/main" id="{2F3CA68C-B4B4-4125-BE20-4E4386E7B29A}"/>
                </a:ext>
              </a:extLst>
            </p:cNvPr>
            <p:cNvSpPr/>
            <p:nvPr/>
          </p:nvSpPr>
          <p:spPr>
            <a:xfrm>
              <a:off x="9190865" y="12195145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79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70">
              <a:extLst>
                <a:ext uri="{FF2B5EF4-FFF2-40B4-BE49-F238E27FC236}">
                  <a16:creationId xmlns:a16="http://schemas.microsoft.com/office/drawing/2014/main" id="{89EF25D6-8D3D-4E5F-B2A3-B5DFF1944551}"/>
                </a:ext>
              </a:extLst>
            </p:cNvPr>
            <p:cNvSpPr/>
            <p:nvPr/>
          </p:nvSpPr>
          <p:spPr>
            <a:xfrm>
              <a:off x="10254933" y="127774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71">
              <a:extLst>
                <a:ext uri="{FF2B5EF4-FFF2-40B4-BE49-F238E27FC236}">
                  <a16:creationId xmlns:a16="http://schemas.microsoft.com/office/drawing/2014/main" id="{E98BC5A2-C2DF-4BE1-8A84-20D97DA1E993}"/>
                </a:ext>
              </a:extLst>
            </p:cNvPr>
            <p:cNvSpPr/>
            <p:nvPr/>
          </p:nvSpPr>
          <p:spPr>
            <a:xfrm>
              <a:off x="10001555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79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72">
              <a:extLst>
                <a:ext uri="{FF2B5EF4-FFF2-40B4-BE49-F238E27FC236}">
                  <a16:creationId xmlns:a16="http://schemas.microsoft.com/office/drawing/2014/main" id="{8D681313-7EC3-4749-B24C-6485660A8E3A}"/>
                </a:ext>
              </a:extLst>
            </p:cNvPr>
            <p:cNvSpPr/>
            <p:nvPr/>
          </p:nvSpPr>
          <p:spPr>
            <a:xfrm>
              <a:off x="10001555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479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73">
              <a:extLst>
                <a:ext uri="{FF2B5EF4-FFF2-40B4-BE49-F238E27FC236}">
                  <a16:creationId xmlns:a16="http://schemas.microsoft.com/office/drawing/2014/main" id="{2B50FFB8-87C9-4C0E-AB94-47C0DF34494F}"/>
                </a:ext>
              </a:extLst>
            </p:cNvPr>
            <p:cNvSpPr/>
            <p:nvPr/>
          </p:nvSpPr>
          <p:spPr>
            <a:xfrm>
              <a:off x="10001555" y="12767660"/>
              <a:ext cx="506756" cy="19826"/>
            </a:xfrm>
            <a:custGeom>
              <a:avLst/>
              <a:gdLst/>
              <a:ahLst/>
              <a:cxnLst/>
              <a:rect l="l" t="t" r="r" b="b"/>
              <a:pathLst>
                <a:path w="538479" h="27304">
                  <a:moveTo>
                    <a:pt x="0" y="27050"/>
                  </a:moveTo>
                  <a:lnTo>
                    <a:pt x="538479" y="27050"/>
                  </a:lnTo>
                  <a:lnTo>
                    <a:pt x="538479" y="0"/>
                  </a:lnTo>
                  <a:lnTo>
                    <a:pt x="0" y="0"/>
                  </a:lnTo>
                  <a:lnTo>
                    <a:pt x="0" y="27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74">
              <a:extLst>
                <a:ext uri="{FF2B5EF4-FFF2-40B4-BE49-F238E27FC236}">
                  <a16:creationId xmlns:a16="http://schemas.microsoft.com/office/drawing/2014/main" id="{45FB33E1-C23B-4C98-A014-9F9F2BE3EDDB}"/>
                </a:ext>
              </a:extLst>
            </p:cNvPr>
            <p:cNvSpPr/>
            <p:nvPr/>
          </p:nvSpPr>
          <p:spPr>
            <a:xfrm>
              <a:off x="11471028" y="10210130"/>
              <a:ext cx="0" cy="1036955"/>
            </a:xfrm>
            <a:custGeom>
              <a:avLst/>
              <a:gdLst/>
              <a:ahLst/>
              <a:cxnLst/>
              <a:rect l="l" t="t" r="r" b="b"/>
              <a:pathLst>
                <a:path h="1428114">
                  <a:moveTo>
                    <a:pt x="0" y="1427861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75">
              <a:extLst>
                <a:ext uri="{FF2B5EF4-FFF2-40B4-BE49-F238E27FC236}">
                  <a16:creationId xmlns:a16="http://schemas.microsoft.com/office/drawing/2014/main" id="{E01F3D0B-96B2-4080-BC14-C06C1EC987C3}"/>
                </a:ext>
              </a:extLst>
            </p:cNvPr>
            <p:cNvSpPr/>
            <p:nvPr/>
          </p:nvSpPr>
          <p:spPr>
            <a:xfrm>
              <a:off x="11471028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76">
              <a:extLst>
                <a:ext uri="{FF2B5EF4-FFF2-40B4-BE49-F238E27FC236}">
                  <a16:creationId xmlns:a16="http://schemas.microsoft.com/office/drawing/2014/main" id="{DA1CDCAA-3657-493B-A2D5-5772A1CA93CE}"/>
                </a:ext>
              </a:extLst>
            </p:cNvPr>
            <p:cNvSpPr/>
            <p:nvPr/>
          </p:nvSpPr>
          <p:spPr>
            <a:xfrm>
              <a:off x="11217769" y="11246900"/>
              <a:ext cx="506756" cy="1530765"/>
            </a:xfrm>
            <a:custGeom>
              <a:avLst/>
              <a:gdLst/>
              <a:ahLst/>
              <a:cxnLst/>
              <a:rect l="l" t="t" r="r" b="b"/>
              <a:pathLst>
                <a:path w="538479" h="2108200">
                  <a:moveTo>
                    <a:pt x="0" y="0"/>
                  </a:moveTo>
                  <a:lnTo>
                    <a:pt x="0" y="2107946"/>
                  </a:lnTo>
                  <a:lnTo>
                    <a:pt x="538352" y="2107946"/>
                  </a:lnTo>
                  <a:lnTo>
                    <a:pt x="538352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77">
              <a:extLst>
                <a:ext uri="{FF2B5EF4-FFF2-40B4-BE49-F238E27FC236}">
                  <a16:creationId xmlns:a16="http://schemas.microsoft.com/office/drawing/2014/main" id="{66A2FEE7-30E8-470E-B520-AA5E3738764A}"/>
                </a:ext>
              </a:extLst>
            </p:cNvPr>
            <p:cNvSpPr/>
            <p:nvPr/>
          </p:nvSpPr>
          <p:spPr>
            <a:xfrm>
              <a:off x="11217769" y="12502589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8352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78">
              <a:extLst>
                <a:ext uri="{FF2B5EF4-FFF2-40B4-BE49-F238E27FC236}">
                  <a16:creationId xmlns:a16="http://schemas.microsoft.com/office/drawing/2014/main" id="{B5980A86-EB58-41FD-9A33-D0400C806DBC}"/>
                </a:ext>
              </a:extLst>
            </p:cNvPr>
            <p:cNvSpPr/>
            <p:nvPr/>
          </p:nvSpPr>
          <p:spPr>
            <a:xfrm>
              <a:off x="12281838" y="10030219"/>
              <a:ext cx="0" cy="1296078"/>
            </a:xfrm>
            <a:custGeom>
              <a:avLst/>
              <a:gdLst/>
              <a:ahLst/>
              <a:cxnLst/>
              <a:rect l="l" t="t" r="r" b="b"/>
              <a:pathLst>
                <a:path h="1784985">
                  <a:moveTo>
                    <a:pt x="0" y="178447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79">
              <a:extLst>
                <a:ext uri="{FF2B5EF4-FFF2-40B4-BE49-F238E27FC236}">
                  <a16:creationId xmlns:a16="http://schemas.microsoft.com/office/drawing/2014/main" id="{76F7C213-630E-4875-B0A1-7C33F56AB0CE}"/>
                </a:ext>
              </a:extLst>
            </p:cNvPr>
            <p:cNvSpPr/>
            <p:nvPr/>
          </p:nvSpPr>
          <p:spPr>
            <a:xfrm>
              <a:off x="12281838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0">
              <a:extLst>
                <a:ext uri="{FF2B5EF4-FFF2-40B4-BE49-F238E27FC236}">
                  <a16:creationId xmlns:a16="http://schemas.microsoft.com/office/drawing/2014/main" id="{95B12A21-4636-4C96-A2BC-DD3283C60CF8}"/>
                </a:ext>
              </a:extLst>
            </p:cNvPr>
            <p:cNvSpPr/>
            <p:nvPr/>
          </p:nvSpPr>
          <p:spPr>
            <a:xfrm>
              <a:off x="12028459" y="11325929"/>
              <a:ext cx="506756" cy="1451921"/>
            </a:xfrm>
            <a:custGeom>
              <a:avLst/>
              <a:gdLst/>
              <a:ahLst/>
              <a:cxnLst/>
              <a:rect l="l" t="t" r="r" b="b"/>
              <a:pathLst>
                <a:path w="538480" h="1999614">
                  <a:moveTo>
                    <a:pt x="0" y="0"/>
                  </a:moveTo>
                  <a:lnTo>
                    <a:pt x="0" y="1999107"/>
                  </a:lnTo>
                  <a:lnTo>
                    <a:pt x="538480" y="1999107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1">
              <a:extLst>
                <a:ext uri="{FF2B5EF4-FFF2-40B4-BE49-F238E27FC236}">
                  <a16:creationId xmlns:a16="http://schemas.microsoft.com/office/drawing/2014/main" id="{653DEB6B-3020-4165-887F-02C126AD198B}"/>
                </a:ext>
              </a:extLst>
            </p:cNvPr>
            <p:cNvSpPr/>
            <p:nvPr/>
          </p:nvSpPr>
          <p:spPr>
            <a:xfrm>
              <a:off x="12028459" y="12777481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2">
              <a:extLst>
                <a:ext uri="{FF2B5EF4-FFF2-40B4-BE49-F238E27FC236}">
                  <a16:creationId xmlns:a16="http://schemas.microsoft.com/office/drawing/2014/main" id="{6C33F116-C398-4529-8983-04CC58671225}"/>
                </a:ext>
              </a:extLst>
            </p:cNvPr>
            <p:cNvSpPr/>
            <p:nvPr/>
          </p:nvSpPr>
          <p:spPr>
            <a:xfrm>
              <a:off x="13497933" y="11226060"/>
              <a:ext cx="0" cy="883878"/>
            </a:xfrm>
            <a:custGeom>
              <a:avLst/>
              <a:gdLst/>
              <a:ahLst/>
              <a:cxnLst/>
              <a:rect l="l" t="t" r="r" b="b"/>
              <a:pathLst>
                <a:path h="1217295">
                  <a:moveTo>
                    <a:pt x="0" y="1216914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3">
              <a:extLst>
                <a:ext uri="{FF2B5EF4-FFF2-40B4-BE49-F238E27FC236}">
                  <a16:creationId xmlns:a16="http://schemas.microsoft.com/office/drawing/2014/main" id="{A6F3E161-FC9D-4E3E-B327-5779C0573180}"/>
                </a:ext>
              </a:extLst>
            </p:cNvPr>
            <p:cNvSpPr/>
            <p:nvPr/>
          </p:nvSpPr>
          <p:spPr>
            <a:xfrm>
              <a:off x="13497933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4">
              <a:extLst>
                <a:ext uri="{FF2B5EF4-FFF2-40B4-BE49-F238E27FC236}">
                  <a16:creationId xmlns:a16="http://schemas.microsoft.com/office/drawing/2014/main" id="{156107B1-FF92-474E-9C4D-81E219ED4097}"/>
                </a:ext>
              </a:extLst>
            </p:cNvPr>
            <p:cNvSpPr/>
            <p:nvPr/>
          </p:nvSpPr>
          <p:spPr>
            <a:xfrm>
              <a:off x="13244555" y="12109661"/>
              <a:ext cx="506756" cy="668096"/>
            </a:xfrm>
            <a:custGeom>
              <a:avLst/>
              <a:gdLst/>
              <a:ahLst/>
              <a:cxnLst/>
              <a:rect l="l" t="t" r="r" b="b"/>
              <a:pathLst>
                <a:path w="538480" h="920114">
                  <a:moveTo>
                    <a:pt x="0" y="0"/>
                  </a:moveTo>
                  <a:lnTo>
                    <a:pt x="0" y="919733"/>
                  </a:lnTo>
                  <a:lnTo>
                    <a:pt x="538480" y="919733"/>
                  </a:lnTo>
                  <a:lnTo>
                    <a:pt x="538480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5">
              <a:extLst>
                <a:ext uri="{FF2B5EF4-FFF2-40B4-BE49-F238E27FC236}">
                  <a16:creationId xmlns:a16="http://schemas.microsoft.com/office/drawing/2014/main" id="{0835068A-FC2B-412C-B70E-5029813AC204}"/>
                </a:ext>
              </a:extLst>
            </p:cNvPr>
            <p:cNvSpPr/>
            <p:nvPr/>
          </p:nvSpPr>
          <p:spPr>
            <a:xfrm>
              <a:off x="13244555" y="12384370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480" y="0"/>
                  </a:lnTo>
                </a:path>
              </a:pathLst>
            </a:custGeom>
            <a:ln w="27051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6">
              <a:extLst>
                <a:ext uri="{FF2B5EF4-FFF2-40B4-BE49-F238E27FC236}">
                  <a16:creationId xmlns:a16="http://schemas.microsoft.com/office/drawing/2014/main" id="{6FC4A91C-1383-4B16-8A2C-23CE5C2A471C}"/>
                </a:ext>
              </a:extLst>
            </p:cNvPr>
            <p:cNvSpPr/>
            <p:nvPr/>
          </p:nvSpPr>
          <p:spPr>
            <a:xfrm>
              <a:off x="14308742" y="11887701"/>
              <a:ext cx="0" cy="420499"/>
            </a:xfrm>
            <a:custGeom>
              <a:avLst/>
              <a:gdLst/>
              <a:ahLst/>
              <a:cxnLst/>
              <a:rect l="l" t="t" r="r" b="b"/>
              <a:pathLst>
                <a:path h="579120">
                  <a:moveTo>
                    <a:pt x="0" y="579119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">
              <a:extLst>
                <a:ext uri="{FF2B5EF4-FFF2-40B4-BE49-F238E27FC236}">
                  <a16:creationId xmlns:a16="http://schemas.microsoft.com/office/drawing/2014/main" id="{15FD86BF-398C-487D-BFBA-A45758E3C087}"/>
                </a:ext>
              </a:extLst>
            </p:cNvPr>
            <p:cNvSpPr/>
            <p:nvPr/>
          </p:nvSpPr>
          <p:spPr>
            <a:xfrm>
              <a:off x="14308742" y="1277748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8">
              <a:extLst>
                <a:ext uri="{FF2B5EF4-FFF2-40B4-BE49-F238E27FC236}">
                  <a16:creationId xmlns:a16="http://schemas.microsoft.com/office/drawing/2014/main" id="{17AA79A3-D5C8-49DD-8F37-A7B344A6ADA8}"/>
                </a:ext>
              </a:extLst>
            </p:cNvPr>
            <p:cNvSpPr/>
            <p:nvPr/>
          </p:nvSpPr>
          <p:spPr>
            <a:xfrm>
              <a:off x="14055365" y="12308200"/>
              <a:ext cx="506756" cy="469373"/>
            </a:xfrm>
            <a:custGeom>
              <a:avLst/>
              <a:gdLst/>
              <a:ahLst/>
              <a:cxnLst/>
              <a:rect l="l" t="t" r="r" b="b"/>
              <a:pathLst>
                <a:path w="538480" h="646429">
                  <a:moveTo>
                    <a:pt x="0" y="0"/>
                  </a:moveTo>
                  <a:lnTo>
                    <a:pt x="0" y="646303"/>
                  </a:lnTo>
                  <a:lnTo>
                    <a:pt x="538479" y="646303"/>
                  </a:lnTo>
                  <a:lnTo>
                    <a:pt x="538479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9">
              <a:extLst>
                <a:ext uri="{FF2B5EF4-FFF2-40B4-BE49-F238E27FC236}">
                  <a16:creationId xmlns:a16="http://schemas.microsoft.com/office/drawing/2014/main" id="{4F0BDB65-9677-4412-982E-5D8C9FAF4968}"/>
                </a:ext>
              </a:extLst>
            </p:cNvPr>
            <p:cNvSpPr/>
            <p:nvPr/>
          </p:nvSpPr>
          <p:spPr>
            <a:xfrm>
              <a:off x="14055365" y="12526933"/>
              <a:ext cx="506756" cy="0"/>
            </a:xfrm>
            <a:custGeom>
              <a:avLst/>
              <a:gdLst/>
              <a:ahLst/>
              <a:cxnLst/>
              <a:rect l="l" t="t" r="r" b="b"/>
              <a:pathLst>
                <a:path w="538480">
                  <a:moveTo>
                    <a:pt x="0" y="0"/>
                  </a:moveTo>
                  <a:lnTo>
                    <a:pt x="538479" y="0"/>
                  </a:lnTo>
                </a:path>
              </a:pathLst>
            </a:custGeom>
            <a:ln w="2705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90">
              <a:extLst>
                <a:ext uri="{FF2B5EF4-FFF2-40B4-BE49-F238E27FC236}">
                  <a16:creationId xmlns:a16="http://schemas.microsoft.com/office/drawing/2014/main" id="{6FA6E0FB-DE4A-442A-A88C-9609F8252DBE}"/>
                </a:ext>
              </a:extLst>
            </p:cNvPr>
            <p:cNvSpPr/>
            <p:nvPr/>
          </p:nvSpPr>
          <p:spPr>
            <a:xfrm>
              <a:off x="15524837" y="9954511"/>
              <a:ext cx="0" cy="1404431"/>
            </a:xfrm>
            <a:custGeom>
              <a:avLst/>
              <a:gdLst/>
              <a:ahLst/>
              <a:cxnLst/>
              <a:rect l="l" t="t" r="r" b="b"/>
              <a:pathLst>
                <a:path h="1934210">
                  <a:moveTo>
                    <a:pt x="0" y="193382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91">
              <a:extLst>
                <a:ext uri="{FF2B5EF4-FFF2-40B4-BE49-F238E27FC236}">
                  <a16:creationId xmlns:a16="http://schemas.microsoft.com/office/drawing/2014/main" id="{B916227B-7842-4157-B61A-143D746C3243}"/>
                </a:ext>
              </a:extLst>
            </p:cNvPr>
            <p:cNvSpPr/>
            <p:nvPr/>
          </p:nvSpPr>
          <p:spPr>
            <a:xfrm>
              <a:off x="15524837" y="12777481"/>
              <a:ext cx="0" cy="5072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794"/>
                  </a:lnTo>
                </a:path>
              </a:pathLst>
            </a:custGeom>
            <a:ln w="3175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92">
              <a:extLst>
                <a:ext uri="{FF2B5EF4-FFF2-40B4-BE49-F238E27FC236}">
                  <a16:creationId xmlns:a16="http://schemas.microsoft.com/office/drawing/2014/main" id="{A6CF3089-9A7B-40F1-B3CC-21347FCF20DB}"/>
                </a:ext>
              </a:extLst>
            </p:cNvPr>
            <p:cNvSpPr/>
            <p:nvPr/>
          </p:nvSpPr>
          <p:spPr>
            <a:xfrm>
              <a:off x="15271460" y="11358664"/>
              <a:ext cx="506756" cy="1419185"/>
            </a:xfrm>
            <a:custGeom>
              <a:avLst/>
              <a:gdLst/>
              <a:ahLst/>
              <a:cxnLst/>
              <a:rect l="l" t="t" r="r" b="b"/>
              <a:pathLst>
                <a:path w="538480" h="1954529">
                  <a:moveTo>
                    <a:pt x="0" y="0"/>
                  </a:moveTo>
                  <a:lnTo>
                    <a:pt x="0" y="1954021"/>
                  </a:lnTo>
                  <a:lnTo>
                    <a:pt x="538479" y="1954021"/>
                  </a:lnTo>
                  <a:lnTo>
                    <a:pt x="538479" y="0"/>
                  </a:lnTo>
                  <a:lnTo>
                    <a:pt x="0" y="0"/>
                  </a:lnTo>
                  <a:close/>
                </a:path>
              </a:pathLst>
            </a:custGeom>
            <a:ln w="13589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93">
              <a:extLst>
                <a:ext uri="{FF2B5EF4-FFF2-40B4-BE49-F238E27FC236}">
                  <a16:creationId xmlns:a16="http://schemas.microsoft.com/office/drawing/2014/main" id="{7CA1E097-1C13-47DF-8378-B7EF3B4EBC12}"/>
                </a:ext>
              </a:extLst>
            </p:cNvPr>
            <p:cNvSpPr/>
            <p:nvPr/>
          </p:nvSpPr>
          <p:spPr>
            <a:xfrm>
              <a:off x="15271460" y="10979247"/>
              <a:ext cx="506755" cy="128150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94">
              <a:extLst>
                <a:ext uri="{FF2B5EF4-FFF2-40B4-BE49-F238E27FC236}">
                  <a16:creationId xmlns:a16="http://schemas.microsoft.com/office/drawing/2014/main" id="{FF92A9F4-A2FF-4AE5-89E1-A68407381763}"/>
                </a:ext>
              </a:extLst>
            </p:cNvPr>
            <p:cNvSpPr/>
            <p:nvPr/>
          </p:nvSpPr>
          <p:spPr>
            <a:xfrm>
              <a:off x="16075874" y="10411481"/>
              <a:ext cx="519425" cy="238725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95">
              <a:extLst>
                <a:ext uri="{FF2B5EF4-FFF2-40B4-BE49-F238E27FC236}">
                  <a16:creationId xmlns:a16="http://schemas.microsoft.com/office/drawing/2014/main" id="{B6377FA8-A45D-4BF9-BB81-E006F228CAA4}"/>
                </a:ext>
              </a:extLst>
            </p:cNvPr>
            <p:cNvSpPr/>
            <p:nvPr/>
          </p:nvSpPr>
          <p:spPr>
            <a:xfrm>
              <a:off x="1997379" y="12756133"/>
              <a:ext cx="245728" cy="4260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96">
              <a:extLst>
                <a:ext uri="{FF2B5EF4-FFF2-40B4-BE49-F238E27FC236}">
                  <a16:creationId xmlns:a16="http://schemas.microsoft.com/office/drawing/2014/main" id="{62846CD9-501F-4B68-9FE4-FAB908E8639D}"/>
                </a:ext>
              </a:extLst>
            </p:cNvPr>
            <p:cNvSpPr/>
            <p:nvPr/>
          </p:nvSpPr>
          <p:spPr>
            <a:xfrm>
              <a:off x="2075485" y="112298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97">
              <a:extLst>
                <a:ext uri="{FF2B5EF4-FFF2-40B4-BE49-F238E27FC236}">
                  <a16:creationId xmlns:a16="http://schemas.microsoft.com/office/drawing/2014/main" id="{FDEC1EA9-66B3-4580-9467-AECBB7D01423}"/>
                </a:ext>
              </a:extLst>
            </p:cNvPr>
            <p:cNvSpPr/>
            <p:nvPr/>
          </p:nvSpPr>
          <p:spPr>
            <a:xfrm>
              <a:off x="2075485" y="112298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98">
              <a:extLst>
                <a:ext uri="{FF2B5EF4-FFF2-40B4-BE49-F238E27FC236}">
                  <a16:creationId xmlns:a16="http://schemas.microsoft.com/office/drawing/2014/main" id="{F5B42C4E-E0DF-4EDA-A8CD-7F60560A4E8E}"/>
                </a:ext>
              </a:extLst>
            </p:cNvPr>
            <p:cNvSpPr/>
            <p:nvPr/>
          </p:nvSpPr>
          <p:spPr>
            <a:xfrm>
              <a:off x="1994750" y="11534564"/>
              <a:ext cx="219314" cy="49565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99">
              <a:extLst>
                <a:ext uri="{FF2B5EF4-FFF2-40B4-BE49-F238E27FC236}">
                  <a16:creationId xmlns:a16="http://schemas.microsoft.com/office/drawing/2014/main" id="{B1E674F4-07AD-40F3-9FB5-CDBC4533C8C3}"/>
                </a:ext>
              </a:extLst>
            </p:cNvPr>
            <p:cNvSpPr/>
            <p:nvPr/>
          </p:nvSpPr>
          <p:spPr>
            <a:xfrm>
              <a:off x="2127595" y="113543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100">
              <a:extLst>
                <a:ext uri="{FF2B5EF4-FFF2-40B4-BE49-F238E27FC236}">
                  <a16:creationId xmlns:a16="http://schemas.microsoft.com/office/drawing/2014/main" id="{B3DC5D7D-2F07-4E3C-8FFF-92E546C49737}"/>
                </a:ext>
              </a:extLst>
            </p:cNvPr>
            <p:cNvSpPr/>
            <p:nvPr/>
          </p:nvSpPr>
          <p:spPr>
            <a:xfrm>
              <a:off x="2127595" y="113543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101">
              <a:extLst>
                <a:ext uri="{FF2B5EF4-FFF2-40B4-BE49-F238E27FC236}">
                  <a16:creationId xmlns:a16="http://schemas.microsoft.com/office/drawing/2014/main" id="{E3C49C2A-4E74-4FD5-B815-CC8882397744}"/>
                </a:ext>
              </a:extLst>
            </p:cNvPr>
            <p:cNvSpPr/>
            <p:nvPr/>
          </p:nvSpPr>
          <p:spPr>
            <a:xfrm>
              <a:off x="2088034" y="1235661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102">
              <a:extLst>
                <a:ext uri="{FF2B5EF4-FFF2-40B4-BE49-F238E27FC236}">
                  <a16:creationId xmlns:a16="http://schemas.microsoft.com/office/drawing/2014/main" id="{7631D47D-DF06-45E5-9CF1-1744A1CAEF71}"/>
                </a:ext>
              </a:extLst>
            </p:cNvPr>
            <p:cNvSpPr/>
            <p:nvPr/>
          </p:nvSpPr>
          <p:spPr>
            <a:xfrm>
              <a:off x="2088034" y="1235661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103">
              <a:extLst>
                <a:ext uri="{FF2B5EF4-FFF2-40B4-BE49-F238E27FC236}">
                  <a16:creationId xmlns:a16="http://schemas.microsoft.com/office/drawing/2014/main" id="{C7664E6C-FA17-4ECE-888E-93F71E83FA71}"/>
                </a:ext>
              </a:extLst>
            </p:cNvPr>
            <p:cNvSpPr/>
            <p:nvPr/>
          </p:nvSpPr>
          <p:spPr>
            <a:xfrm>
              <a:off x="2198708" y="123409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104">
              <a:extLst>
                <a:ext uri="{FF2B5EF4-FFF2-40B4-BE49-F238E27FC236}">
                  <a16:creationId xmlns:a16="http://schemas.microsoft.com/office/drawing/2014/main" id="{C75E5ED0-56F6-44E2-967D-FAE5B8C409FC}"/>
                </a:ext>
              </a:extLst>
            </p:cNvPr>
            <p:cNvSpPr/>
            <p:nvPr/>
          </p:nvSpPr>
          <p:spPr>
            <a:xfrm>
              <a:off x="2198708" y="1234093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105">
              <a:extLst>
                <a:ext uri="{FF2B5EF4-FFF2-40B4-BE49-F238E27FC236}">
                  <a16:creationId xmlns:a16="http://schemas.microsoft.com/office/drawing/2014/main" id="{029FABDF-1B0D-40C5-A720-25B45628A278}"/>
                </a:ext>
              </a:extLst>
            </p:cNvPr>
            <p:cNvSpPr/>
            <p:nvPr/>
          </p:nvSpPr>
          <p:spPr>
            <a:xfrm>
              <a:off x="2147673" y="1212948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106">
              <a:extLst>
                <a:ext uri="{FF2B5EF4-FFF2-40B4-BE49-F238E27FC236}">
                  <a16:creationId xmlns:a16="http://schemas.microsoft.com/office/drawing/2014/main" id="{68E83984-D2AA-4C86-9545-CBCAD67583E7}"/>
                </a:ext>
              </a:extLst>
            </p:cNvPr>
            <p:cNvSpPr/>
            <p:nvPr/>
          </p:nvSpPr>
          <p:spPr>
            <a:xfrm>
              <a:off x="2147673" y="1212948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107">
              <a:extLst>
                <a:ext uri="{FF2B5EF4-FFF2-40B4-BE49-F238E27FC236}">
                  <a16:creationId xmlns:a16="http://schemas.microsoft.com/office/drawing/2014/main" id="{7DA171B4-C9DB-4975-A971-A0DEADC4FF7F}"/>
                </a:ext>
              </a:extLst>
            </p:cNvPr>
            <p:cNvSpPr/>
            <p:nvPr/>
          </p:nvSpPr>
          <p:spPr>
            <a:xfrm>
              <a:off x="2117555" y="122396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108">
              <a:extLst>
                <a:ext uri="{FF2B5EF4-FFF2-40B4-BE49-F238E27FC236}">
                  <a16:creationId xmlns:a16="http://schemas.microsoft.com/office/drawing/2014/main" id="{424D1C83-CF74-4EC9-BB76-B0F57C671948}"/>
                </a:ext>
              </a:extLst>
            </p:cNvPr>
            <p:cNvSpPr/>
            <p:nvPr/>
          </p:nvSpPr>
          <p:spPr>
            <a:xfrm>
              <a:off x="2117555" y="122396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109">
              <a:extLst>
                <a:ext uri="{FF2B5EF4-FFF2-40B4-BE49-F238E27FC236}">
                  <a16:creationId xmlns:a16="http://schemas.microsoft.com/office/drawing/2014/main" id="{5764C6DA-7E57-4C75-8D3F-3FEB9DA1D2A5}"/>
                </a:ext>
              </a:extLst>
            </p:cNvPr>
            <p:cNvSpPr/>
            <p:nvPr/>
          </p:nvSpPr>
          <p:spPr>
            <a:xfrm>
              <a:off x="2056242" y="121815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110">
              <a:extLst>
                <a:ext uri="{FF2B5EF4-FFF2-40B4-BE49-F238E27FC236}">
                  <a16:creationId xmlns:a16="http://schemas.microsoft.com/office/drawing/2014/main" id="{0D03A9F2-C05F-4AC1-903A-BB04DD2A7E26}"/>
                </a:ext>
              </a:extLst>
            </p:cNvPr>
            <p:cNvSpPr/>
            <p:nvPr/>
          </p:nvSpPr>
          <p:spPr>
            <a:xfrm>
              <a:off x="2056242" y="121815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111">
              <a:extLst>
                <a:ext uri="{FF2B5EF4-FFF2-40B4-BE49-F238E27FC236}">
                  <a16:creationId xmlns:a16="http://schemas.microsoft.com/office/drawing/2014/main" id="{B23DCFF2-6987-42C1-BDA6-075182F70750}"/>
                </a:ext>
              </a:extLst>
            </p:cNvPr>
            <p:cNvSpPr/>
            <p:nvPr/>
          </p:nvSpPr>
          <p:spPr>
            <a:xfrm>
              <a:off x="2014888" y="114009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112">
              <a:extLst>
                <a:ext uri="{FF2B5EF4-FFF2-40B4-BE49-F238E27FC236}">
                  <a16:creationId xmlns:a16="http://schemas.microsoft.com/office/drawing/2014/main" id="{D62F4BDC-7853-4183-8DFB-BBAB387CF173}"/>
                </a:ext>
              </a:extLst>
            </p:cNvPr>
            <p:cNvSpPr/>
            <p:nvPr/>
          </p:nvSpPr>
          <p:spPr>
            <a:xfrm>
              <a:off x="2014888" y="114009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113">
              <a:extLst>
                <a:ext uri="{FF2B5EF4-FFF2-40B4-BE49-F238E27FC236}">
                  <a16:creationId xmlns:a16="http://schemas.microsoft.com/office/drawing/2014/main" id="{11D12882-C2F9-4124-B378-E38DAE7FCE19}"/>
                </a:ext>
              </a:extLst>
            </p:cNvPr>
            <p:cNvSpPr/>
            <p:nvPr/>
          </p:nvSpPr>
          <p:spPr>
            <a:xfrm>
              <a:off x="2184126" y="121646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114">
              <a:extLst>
                <a:ext uri="{FF2B5EF4-FFF2-40B4-BE49-F238E27FC236}">
                  <a16:creationId xmlns:a16="http://schemas.microsoft.com/office/drawing/2014/main" id="{1792A4CC-73C5-4C7C-A12D-115EAB57AE9A}"/>
                </a:ext>
              </a:extLst>
            </p:cNvPr>
            <p:cNvSpPr/>
            <p:nvPr/>
          </p:nvSpPr>
          <p:spPr>
            <a:xfrm>
              <a:off x="2184126" y="121646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115">
              <a:extLst>
                <a:ext uri="{FF2B5EF4-FFF2-40B4-BE49-F238E27FC236}">
                  <a16:creationId xmlns:a16="http://schemas.microsoft.com/office/drawing/2014/main" id="{2EE92F91-316A-485C-8EDC-256BB90BF417}"/>
                </a:ext>
              </a:extLst>
            </p:cNvPr>
            <p:cNvSpPr/>
            <p:nvPr/>
          </p:nvSpPr>
          <p:spPr>
            <a:xfrm>
              <a:off x="2095683" y="109928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116">
              <a:extLst>
                <a:ext uri="{FF2B5EF4-FFF2-40B4-BE49-F238E27FC236}">
                  <a16:creationId xmlns:a16="http://schemas.microsoft.com/office/drawing/2014/main" id="{EF444680-DD97-4BF5-A7BE-341C22CF55E6}"/>
                </a:ext>
              </a:extLst>
            </p:cNvPr>
            <p:cNvSpPr/>
            <p:nvPr/>
          </p:nvSpPr>
          <p:spPr>
            <a:xfrm>
              <a:off x="2095683" y="1099284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117">
              <a:extLst>
                <a:ext uri="{FF2B5EF4-FFF2-40B4-BE49-F238E27FC236}">
                  <a16:creationId xmlns:a16="http://schemas.microsoft.com/office/drawing/2014/main" id="{06B30A3F-2CD8-42BD-9007-78B16F6CFC47}"/>
                </a:ext>
              </a:extLst>
            </p:cNvPr>
            <p:cNvSpPr/>
            <p:nvPr/>
          </p:nvSpPr>
          <p:spPr>
            <a:xfrm>
              <a:off x="2009989" y="12452516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24765" y="0"/>
                  </a:moveTo>
                  <a:lnTo>
                    <a:pt x="15109" y="1960"/>
                  </a:lnTo>
                  <a:lnTo>
                    <a:pt x="7239" y="7302"/>
                  </a:lnTo>
                  <a:lnTo>
                    <a:pt x="1940" y="15216"/>
                  </a:lnTo>
                  <a:lnTo>
                    <a:pt x="0" y="24891"/>
                  </a:lnTo>
                  <a:lnTo>
                    <a:pt x="1940" y="34494"/>
                  </a:lnTo>
                  <a:lnTo>
                    <a:pt x="7239" y="42370"/>
                  </a:lnTo>
                  <a:lnTo>
                    <a:pt x="15109" y="47698"/>
                  </a:lnTo>
                  <a:lnTo>
                    <a:pt x="24765" y="49656"/>
                  </a:lnTo>
                  <a:lnTo>
                    <a:pt x="34420" y="47698"/>
                  </a:lnTo>
                  <a:lnTo>
                    <a:pt x="42290" y="42370"/>
                  </a:lnTo>
                  <a:lnTo>
                    <a:pt x="47589" y="34494"/>
                  </a:lnTo>
                  <a:lnTo>
                    <a:pt x="49530" y="24891"/>
                  </a:lnTo>
                  <a:lnTo>
                    <a:pt x="47589" y="15216"/>
                  </a:lnTo>
                  <a:lnTo>
                    <a:pt x="42291" y="7302"/>
                  </a:lnTo>
                  <a:lnTo>
                    <a:pt x="3442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118">
              <a:extLst>
                <a:ext uri="{FF2B5EF4-FFF2-40B4-BE49-F238E27FC236}">
                  <a16:creationId xmlns:a16="http://schemas.microsoft.com/office/drawing/2014/main" id="{869F96D3-35D2-4562-A864-A7C283159F12}"/>
                </a:ext>
              </a:extLst>
            </p:cNvPr>
            <p:cNvSpPr/>
            <p:nvPr/>
          </p:nvSpPr>
          <p:spPr>
            <a:xfrm>
              <a:off x="2009989" y="12452516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0" y="24891"/>
                  </a:moveTo>
                  <a:lnTo>
                    <a:pt x="1940" y="15216"/>
                  </a:lnTo>
                  <a:lnTo>
                    <a:pt x="7239" y="7302"/>
                  </a:lnTo>
                  <a:lnTo>
                    <a:pt x="15109" y="1960"/>
                  </a:lnTo>
                  <a:lnTo>
                    <a:pt x="24765" y="0"/>
                  </a:lnTo>
                  <a:lnTo>
                    <a:pt x="34420" y="1960"/>
                  </a:lnTo>
                  <a:lnTo>
                    <a:pt x="42291" y="7302"/>
                  </a:lnTo>
                  <a:lnTo>
                    <a:pt x="47589" y="15216"/>
                  </a:lnTo>
                  <a:lnTo>
                    <a:pt x="49530" y="24891"/>
                  </a:lnTo>
                  <a:lnTo>
                    <a:pt x="47589" y="34494"/>
                  </a:lnTo>
                  <a:lnTo>
                    <a:pt x="42290" y="42370"/>
                  </a:lnTo>
                  <a:lnTo>
                    <a:pt x="34420" y="47698"/>
                  </a:lnTo>
                  <a:lnTo>
                    <a:pt x="24765" y="49656"/>
                  </a:lnTo>
                  <a:lnTo>
                    <a:pt x="15109" y="47698"/>
                  </a:lnTo>
                  <a:lnTo>
                    <a:pt x="7239" y="42370"/>
                  </a:lnTo>
                  <a:lnTo>
                    <a:pt x="194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119">
              <a:extLst>
                <a:ext uri="{FF2B5EF4-FFF2-40B4-BE49-F238E27FC236}">
                  <a16:creationId xmlns:a16="http://schemas.microsoft.com/office/drawing/2014/main" id="{CD3F4826-13A8-4461-895F-AB26CC0D0B19}"/>
                </a:ext>
              </a:extLst>
            </p:cNvPr>
            <p:cNvSpPr/>
            <p:nvPr/>
          </p:nvSpPr>
          <p:spPr>
            <a:xfrm>
              <a:off x="2168470" y="1141832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120">
              <a:extLst>
                <a:ext uri="{FF2B5EF4-FFF2-40B4-BE49-F238E27FC236}">
                  <a16:creationId xmlns:a16="http://schemas.microsoft.com/office/drawing/2014/main" id="{83A92E44-7A4B-418E-8724-1CE9118E0AA6}"/>
                </a:ext>
              </a:extLst>
            </p:cNvPr>
            <p:cNvSpPr/>
            <p:nvPr/>
          </p:nvSpPr>
          <p:spPr>
            <a:xfrm>
              <a:off x="2168470" y="1141832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121">
              <a:extLst>
                <a:ext uri="{FF2B5EF4-FFF2-40B4-BE49-F238E27FC236}">
                  <a16:creationId xmlns:a16="http://schemas.microsoft.com/office/drawing/2014/main" id="{19137D70-0C01-40A1-8F1A-487FF76863D4}"/>
                </a:ext>
              </a:extLst>
            </p:cNvPr>
            <p:cNvSpPr/>
            <p:nvPr/>
          </p:nvSpPr>
          <p:spPr>
            <a:xfrm>
              <a:off x="2079308" y="123475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122">
              <a:extLst>
                <a:ext uri="{FF2B5EF4-FFF2-40B4-BE49-F238E27FC236}">
                  <a16:creationId xmlns:a16="http://schemas.microsoft.com/office/drawing/2014/main" id="{A7FC9DF0-7DCF-4CF2-B429-FBE8F3DE7508}"/>
                </a:ext>
              </a:extLst>
            </p:cNvPr>
            <p:cNvSpPr/>
            <p:nvPr/>
          </p:nvSpPr>
          <p:spPr>
            <a:xfrm>
              <a:off x="2079308" y="123475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123">
              <a:extLst>
                <a:ext uri="{FF2B5EF4-FFF2-40B4-BE49-F238E27FC236}">
                  <a16:creationId xmlns:a16="http://schemas.microsoft.com/office/drawing/2014/main" id="{14EB3598-9C1B-4F93-96C6-50C8B6CA5B1B}"/>
                </a:ext>
              </a:extLst>
            </p:cNvPr>
            <p:cNvSpPr/>
            <p:nvPr/>
          </p:nvSpPr>
          <p:spPr>
            <a:xfrm>
              <a:off x="2023494" y="114148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124">
              <a:extLst>
                <a:ext uri="{FF2B5EF4-FFF2-40B4-BE49-F238E27FC236}">
                  <a16:creationId xmlns:a16="http://schemas.microsoft.com/office/drawing/2014/main" id="{6B1729D7-888A-4152-AD4E-302FA784936F}"/>
                </a:ext>
              </a:extLst>
            </p:cNvPr>
            <p:cNvSpPr/>
            <p:nvPr/>
          </p:nvSpPr>
          <p:spPr>
            <a:xfrm>
              <a:off x="2023494" y="114148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125">
              <a:extLst>
                <a:ext uri="{FF2B5EF4-FFF2-40B4-BE49-F238E27FC236}">
                  <a16:creationId xmlns:a16="http://schemas.microsoft.com/office/drawing/2014/main" id="{FC99D14C-D993-4FC0-86B7-1AF84EA51237}"/>
                </a:ext>
              </a:extLst>
            </p:cNvPr>
            <p:cNvSpPr/>
            <p:nvPr/>
          </p:nvSpPr>
          <p:spPr>
            <a:xfrm>
              <a:off x="2097595" y="1119950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20"/>
                  </a:lnTo>
                  <a:lnTo>
                    <a:pt x="7286" y="42290"/>
                  </a:lnTo>
                  <a:lnTo>
                    <a:pt x="15162" y="47589"/>
                  </a:lnTo>
                  <a:lnTo>
                    <a:pt x="24764" y="49529"/>
                  </a:lnTo>
                  <a:lnTo>
                    <a:pt x="34440" y="47589"/>
                  </a:lnTo>
                  <a:lnTo>
                    <a:pt x="42354" y="42290"/>
                  </a:lnTo>
                  <a:lnTo>
                    <a:pt x="47696" y="3442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126">
              <a:extLst>
                <a:ext uri="{FF2B5EF4-FFF2-40B4-BE49-F238E27FC236}">
                  <a16:creationId xmlns:a16="http://schemas.microsoft.com/office/drawing/2014/main" id="{C99CE683-28F5-490E-B672-FD4A1C941420}"/>
                </a:ext>
              </a:extLst>
            </p:cNvPr>
            <p:cNvSpPr/>
            <p:nvPr/>
          </p:nvSpPr>
          <p:spPr>
            <a:xfrm>
              <a:off x="2097595" y="1119950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20"/>
                  </a:lnTo>
                  <a:lnTo>
                    <a:pt x="42354" y="42290"/>
                  </a:lnTo>
                  <a:lnTo>
                    <a:pt x="34440" y="47589"/>
                  </a:lnTo>
                  <a:lnTo>
                    <a:pt x="24764" y="49529"/>
                  </a:lnTo>
                  <a:lnTo>
                    <a:pt x="15162" y="47589"/>
                  </a:lnTo>
                  <a:lnTo>
                    <a:pt x="7286" y="42290"/>
                  </a:lnTo>
                  <a:lnTo>
                    <a:pt x="1958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127">
              <a:extLst>
                <a:ext uri="{FF2B5EF4-FFF2-40B4-BE49-F238E27FC236}">
                  <a16:creationId xmlns:a16="http://schemas.microsoft.com/office/drawing/2014/main" id="{9AE60121-8024-4E24-8BF0-59CAB068261A}"/>
                </a:ext>
              </a:extLst>
            </p:cNvPr>
            <p:cNvSpPr/>
            <p:nvPr/>
          </p:nvSpPr>
          <p:spPr>
            <a:xfrm>
              <a:off x="2077397" y="122030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128">
              <a:extLst>
                <a:ext uri="{FF2B5EF4-FFF2-40B4-BE49-F238E27FC236}">
                  <a16:creationId xmlns:a16="http://schemas.microsoft.com/office/drawing/2014/main" id="{E1E31896-1CA3-4624-B3B4-67EAE179C753}"/>
                </a:ext>
              </a:extLst>
            </p:cNvPr>
            <p:cNvSpPr/>
            <p:nvPr/>
          </p:nvSpPr>
          <p:spPr>
            <a:xfrm>
              <a:off x="2077397" y="122030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129">
              <a:extLst>
                <a:ext uri="{FF2B5EF4-FFF2-40B4-BE49-F238E27FC236}">
                  <a16:creationId xmlns:a16="http://schemas.microsoft.com/office/drawing/2014/main" id="{9F49646C-1030-4E0A-A32E-FB2385AB648A}"/>
                </a:ext>
              </a:extLst>
            </p:cNvPr>
            <p:cNvSpPr/>
            <p:nvPr/>
          </p:nvSpPr>
          <p:spPr>
            <a:xfrm>
              <a:off x="2007001" y="112691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130">
              <a:extLst>
                <a:ext uri="{FF2B5EF4-FFF2-40B4-BE49-F238E27FC236}">
                  <a16:creationId xmlns:a16="http://schemas.microsoft.com/office/drawing/2014/main" id="{CF4FEEA1-9D44-4B16-BD7A-B663F64EE4F3}"/>
                </a:ext>
              </a:extLst>
            </p:cNvPr>
            <p:cNvSpPr/>
            <p:nvPr/>
          </p:nvSpPr>
          <p:spPr>
            <a:xfrm>
              <a:off x="2007001" y="112691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131">
              <a:extLst>
                <a:ext uri="{FF2B5EF4-FFF2-40B4-BE49-F238E27FC236}">
                  <a16:creationId xmlns:a16="http://schemas.microsoft.com/office/drawing/2014/main" id="{08F8FC8B-3D28-4865-8100-4039C3CB287F}"/>
                </a:ext>
              </a:extLst>
            </p:cNvPr>
            <p:cNvSpPr/>
            <p:nvPr/>
          </p:nvSpPr>
          <p:spPr>
            <a:xfrm>
              <a:off x="1998515" y="103201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132">
              <a:extLst>
                <a:ext uri="{FF2B5EF4-FFF2-40B4-BE49-F238E27FC236}">
                  <a16:creationId xmlns:a16="http://schemas.microsoft.com/office/drawing/2014/main" id="{8AC2A1AA-5388-4125-919B-335CE1EF23F8}"/>
                </a:ext>
              </a:extLst>
            </p:cNvPr>
            <p:cNvSpPr/>
            <p:nvPr/>
          </p:nvSpPr>
          <p:spPr>
            <a:xfrm>
              <a:off x="1998515" y="103201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133">
              <a:extLst>
                <a:ext uri="{FF2B5EF4-FFF2-40B4-BE49-F238E27FC236}">
                  <a16:creationId xmlns:a16="http://schemas.microsoft.com/office/drawing/2014/main" id="{8C27F92B-C242-43CA-AD69-52CE9833267D}"/>
                </a:ext>
              </a:extLst>
            </p:cNvPr>
            <p:cNvSpPr/>
            <p:nvPr/>
          </p:nvSpPr>
          <p:spPr>
            <a:xfrm>
              <a:off x="2044530" y="105835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134">
              <a:extLst>
                <a:ext uri="{FF2B5EF4-FFF2-40B4-BE49-F238E27FC236}">
                  <a16:creationId xmlns:a16="http://schemas.microsoft.com/office/drawing/2014/main" id="{0F404B81-A811-4594-A673-325A671909EC}"/>
                </a:ext>
              </a:extLst>
            </p:cNvPr>
            <p:cNvSpPr/>
            <p:nvPr/>
          </p:nvSpPr>
          <p:spPr>
            <a:xfrm>
              <a:off x="2044530" y="105835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135">
              <a:extLst>
                <a:ext uri="{FF2B5EF4-FFF2-40B4-BE49-F238E27FC236}">
                  <a16:creationId xmlns:a16="http://schemas.microsoft.com/office/drawing/2014/main" id="{779B01ED-B3FE-4C62-9856-2633335DA4BA}"/>
                </a:ext>
              </a:extLst>
            </p:cNvPr>
            <p:cNvSpPr/>
            <p:nvPr/>
          </p:nvSpPr>
          <p:spPr>
            <a:xfrm>
              <a:off x="1359332" y="110479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136">
              <a:extLst>
                <a:ext uri="{FF2B5EF4-FFF2-40B4-BE49-F238E27FC236}">
                  <a16:creationId xmlns:a16="http://schemas.microsoft.com/office/drawing/2014/main" id="{C08868F6-D579-4654-A3E5-A7D45B66BE5F}"/>
                </a:ext>
              </a:extLst>
            </p:cNvPr>
            <p:cNvSpPr/>
            <p:nvPr/>
          </p:nvSpPr>
          <p:spPr>
            <a:xfrm>
              <a:off x="1359332" y="1104790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137">
              <a:extLst>
                <a:ext uri="{FF2B5EF4-FFF2-40B4-BE49-F238E27FC236}">
                  <a16:creationId xmlns:a16="http://schemas.microsoft.com/office/drawing/2014/main" id="{FFA0B106-42DE-4D99-A8DE-89881A89899B}"/>
                </a:ext>
              </a:extLst>
            </p:cNvPr>
            <p:cNvSpPr/>
            <p:nvPr/>
          </p:nvSpPr>
          <p:spPr>
            <a:xfrm>
              <a:off x="1396024" y="112561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138">
              <a:extLst>
                <a:ext uri="{FF2B5EF4-FFF2-40B4-BE49-F238E27FC236}">
                  <a16:creationId xmlns:a16="http://schemas.microsoft.com/office/drawing/2014/main" id="{23AF09C7-FA35-4B22-A0E4-0B6059A68F79}"/>
                </a:ext>
              </a:extLst>
            </p:cNvPr>
            <p:cNvSpPr/>
            <p:nvPr/>
          </p:nvSpPr>
          <p:spPr>
            <a:xfrm>
              <a:off x="1396024" y="112561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139">
              <a:extLst>
                <a:ext uri="{FF2B5EF4-FFF2-40B4-BE49-F238E27FC236}">
                  <a16:creationId xmlns:a16="http://schemas.microsoft.com/office/drawing/2014/main" id="{F6250D4A-BD3B-4E45-B7F7-B2AAE028792F}"/>
                </a:ext>
              </a:extLst>
            </p:cNvPr>
            <p:cNvSpPr/>
            <p:nvPr/>
          </p:nvSpPr>
          <p:spPr>
            <a:xfrm>
              <a:off x="1345469" y="1104522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140">
              <a:extLst>
                <a:ext uri="{FF2B5EF4-FFF2-40B4-BE49-F238E27FC236}">
                  <a16:creationId xmlns:a16="http://schemas.microsoft.com/office/drawing/2014/main" id="{3A55B3C8-BDE1-4FD1-8081-1392605015EE}"/>
                </a:ext>
              </a:extLst>
            </p:cNvPr>
            <p:cNvSpPr/>
            <p:nvPr/>
          </p:nvSpPr>
          <p:spPr>
            <a:xfrm>
              <a:off x="1345469" y="1104522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141">
              <a:extLst>
                <a:ext uri="{FF2B5EF4-FFF2-40B4-BE49-F238E27FC236}">
                  <a16:creationId xmlns:a16="http://schemas.microsoft.com/office/drawing/2014/main" id="{507D575A-A85F-4A46-BDDF-940A8207616A}"/>
                </a:ext>
              </a:extLst>
            </p:cNvPr>
            <p:cNvSpPr/>
            <p:nvPr/>
          </p:nvSpPr>
          <p:spPr>
            <a:xfrm>
              <a:off x="1241309" y="12756133"/>
              <a:ext cx="234255" cy="42602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142">
              <a:extLst>
                <a:ext uri="{FF2B5EF4-FFF2-40B4-BE49-F238E27FC236}">
                  <a16:creationId xmlns:a16="http://schemas.microsoft.com/office/drawing/2014/main" id="{7AF17699-D452-4B58-927A-75B66648D12F}"/>
                </a:ext>
              </a:extLst>
            </p:cNvPr>
            <p:cNvSpPr/>
            <p:nvPr/>
          </p:nvSpPr>
          <p:spPr>
            <a:xfrm>
              <a:off x="1249914" y="11360186"/>
              <a:ext cx="229355" cy="43119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143">
              <a:extLst>
                <a:ext uri="{FF2B5EF4-FFF2-40B4-BE49-F238E27FC236}">
                  <a16:creationId xmlns:a16="http://schemas.microsoft.com/office/drawing/2014/main" id="{82F89279-3649-49A7-AD5C-5D4C8AAABFD0}"/>
                </a:ext>
              </a:extLst>
            </p:cNvPr>
            <p:cNvSpPr/>
            <p:nvPr/>
          </p:nvSpPr>
          <p:spPr>
            <a:xfrm>
              <a:off x="1321804" y="10827507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24765" y="0"/>
                  </a:moveTo>
                  <a:lnTo>
                    <a:pt x="15162" y="1940"/>
                  </a:lnTo>
                  <a:lnTo>
                    <a:pt x="7286" y="7238"/>
                  </a:lnTo>
                  <a:lnTo>
                    <a:pt x="1958" y="15109"/>
                  </a:lnTo>
                  <a:lnTo>
                    <a:pt x="0" y="24764"/>
                  </a:lnTo>
                  <a:lnTo>
                    <a:pt x="1958" y="34420"/>
                  </a:lnTo>
                  <a:lnTo>
                    <a:pt x="7286" y="42291"/>
                  </a:lnTo>
                  <a:lnTo>
                    <a:pt x="15162" y="47589"/>
                  </a:lnTo>
                  <a:lnTo>
                    <a:pt x="24765" y="49530"/>
                  </a:lnTo>
                  <a:lnTo>
                    <a:pt x="34440" y="47589"/>
                  </a:lnTo>
                  <a:lnTo>
                    <a:pt x="42354" y="42291"/>
                  </a:lnTo>
                  <a:lnTo>
                    <a:pt x="47696" y="34420"/>
                  </a:lnTo>
                  <a:lnTo>
                    <a:pt x="49657" y="24764"/>
                  </a:lnTo>
                  <a:lnTo>
                    <a:pt x="47696" y="15109"/>
                  </a:lnTo>
                  <a:lnTo>
                    <a:pt x="42354" y="7238"/>
                  </a:lnTo>
                  <a:lnTo>
                    <a:pt x="34440" y="194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144">
              <a:extLst>
                <a:ext uri="{FF2B5EF4-FFF2-40B4-BE49-F238E27FC236}">
                  <a16:creationId xmlns:a16="http://schemas.microsoft.com/office/drawing/2014/main" id="{B2323D6E-D726-4FAF-A421-35A93ECD2B74}"/>
                </a:ext>
              </a:extLst>
            </p:cNvPr>
            <p:cNvSpPr/>
            <p:nvPr/>
          </p:nvSpPr>
          <p:spPr>
            <a:xfrm>
              <a:off x="1321804" y="10827507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0" y="24764"/>
                  </a:moveTo>
                  <a:lnTo>
                    <a:pt x="1958" y="15109"/>
                  </a:lnTo>
                  <a:lnTo>
                    <a:pt x="7286" y="7238"/>
                  </a:lnTo>
                  <a:lnTo>
                    <a:pt x="15162" y="1940"/>
                  </a:lnTo>
                  <a:lnTo>
                    <a:pt x="24765" y="0"/>
                  </a:lnTo>
                  <a:lnTo>
                    <a:pt x="34440" y="1940"/>
                  </a:lnTo>
                  <a:lnTo>
                    <a:pt x="42354" y="7238"/>
                  </a:lnTo>
                  <a:lnTo>
                    <a:pt x="47696" y="15109"/>
                  </a:lnTo>
                  <a:lnTo>
                    <a:pt x="49657" y="24764"/>
                  </a:lnTo>
                  <a:lnTo>
                    <a:pt x="47696" y="34420"/>
                  </a:lnTo>
                  <a:lnTo>
                    <a:pt x="42354" y="42290"/>
                  </a:lnTo>
                  <a:lnTo>
                    <a:pt x="34440" y="47589"/>
                  </a:lnTo>
                  <a:lnTo>
                    <a:pt x="24765" y="49530"/>
                  </a:lnTo>
                  <a:lnTo>
                    <a:pt x="15162" y="47589"/>
                  </a:lnTo>
                  <a:lnTo>
                    <a:pt x="7286" y="42291"/>
                  </a:lnTo>
                  <a:lnTo>
                    <a:pt x="1958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145">
              <a:extLst>
                <a:ext uri="{FF2B5EF4-FFF2-40B4-BE49-F238E27FC236}">
                  <a16:creationId xmlns:a16="http://schemas.microsoft.com/office/drawing/2014/main" id="{0FF685D0-B43A-4C88-82C5-5EC7DBF156B5}"/>
                </a:ext>
              </a:extLst>
            </p:cNvPr>
            <p:cNvSpPr/>
            <p:nvPr/>
          </p:nvSpPr>
          <p:spPr>
            <a:xfrm>
              <a:off x="1356464" y="110939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146">
              <a:extLst>
                <a:ext uri="{FF2B5EF4-FFF2-40B4-BE49-F238E27FC236}">
                  <a16:creationId xmlns:a16="http://schemas.microsoft.com/office/drawing/2014/main" id="{4BD7E9F5-F7D6-41BD-BB71-6CA931ACDBFC}"/>
                </a:ext>
              </a:extLst>
            </p:cNvPr>
            <p:cNvSpPr/>
            <p:nvPr/>
          </p:nvSpPr>
          <p:spPr>
            <a:xfrm>
              <a:off x="1356464" y="110939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147">
              <a:extLst>
                <a:ext uri="{FF2B5EF4-FFF2-40B4-BE49-F238E27FC236}">
                  <a16:creationId xmlns:a16="http://schemas.microsoft.com/office/drawing/2014/main" id="{C90C0728-52C3-4BEB-B0DF-DFFFF9878C93}"/>
                </a:ext>
              </a:extLst>
            </p:cNvPr>
            <p:cNvSpPr/>
            <p:nvPr/>
          </p:nvSpPr>
          <p:spPr>
            <a:xfrm>
              <a:off x="1300292" y="111935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148">
              <a:extLst>
                <a:ext uri="{FF2B5EF4-FFF2-40B4-BE49-F238E27FC236}">
                  <a16:creationId xmlns:a16="http://schemas.microsoft.com/office/drawing/2014/main" id="{1D3C226E-5BB8-4FCC-AD1A-FA040703B9E3}"/>
                </a:ext>
              </a:extLst>
            </p:cNvPr>
            <p:cNvSpPr/>
            <p:nvPr/>
          </p:nvSpPr>
          <p:spPr>
            <a:xfrm>
              <a:off x="1300292" y="111935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149">
              <a:extLst>
                <a:ext uri="{FF2B5EF4-FFF2-40B4-BE49-F238E27FC236}">
                  <a16:creationId xmlns:a16="http://schemas.microsoft.com/office/drawing/2014/main" id="{30257E72-467B-4914-941E-D4C837CD85CE}"/>
                </a:ext>
              </a:extLst>
            </p:cNvPr>
            <p:cNvSpPr/>
            <p:nvPr/>
          </p:nvSpPr>
          <p:spPr>
            <a:xfrm>
              <a:off x="1420884" y="11852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150">
              <a:extLst>
                <a:ext uri="{FF2B5EF4-FFF2-40B4-BE49-F238E27FC236}">
                  <a16:creationId xmlns:a16="http://schemas.microsoft.com/office/drawing/2014/main" id="{CFEDDCC1-9EFE-4CF4-A0F2-3A9CD2FD3B8D}"/>
                </a:ext>
              </a:extLst>
            </p:cNvPr>
            <p:cNvSpPr/>
            <p:nvPr/>
          </p:nvSpPr>
          <p:spPr>
            <a:xfrm>
              <a:off x="1420884" y="11852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151">
              <a:extLst>
                <a:ext uri="{FF2B5EF4-FFF2-40B4-BE49-F238E27FC236}">
                  <a16:creationId xmlns:a16="http://schemas.microsoft.com/office/drawing/2014/main" id="{66B57799-CE74-465B-90E0-1658856CBF6B}"/>
                </a:ext>
              </a:extLst>
            </p:cNvPr>
            <p:cNvSpPr/>
            <p:nvPr/>
          </p:nvSpPr>
          <p:spPr>
            <a:xfrm>
              <a:off x="1307582" y="119880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152">
              <a:extLst>
                <a:ext uri="{FF2B5EF4-FFF2-40B4-BE49-F238E27FC236}">
                  <a16:creationId xmlns:a16="http://schemas.microsoft.com/office/drawing/2014/main" id="{3E844121-9E15-4346-9E0C-083A8D00501D}"/>
                </a:ext>
              </a:extLst>
            </p:cNvPr>
            <p:cNvSpPr/>
            <p:nvPr/>
          </p:nvSpPr>
          <p:spPr>
            <a:xfrm>
              <a:off x="1307582" y="119880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153">
              <a:extLst>
                <a:ext uri="{FF2B5EF4-FFF2-40B4-BE49-F238E27FC236}">
                  <a16:creationId xmlns:a16="http://schemas.microsoft.com/office/drawing/2014/main" id="{6CC0A3BB-0529-40C1-A1C1-41A85D6CCB3F}"/>
                </a:ext>
              </a:extLst>
            </p:cNvPr>
            <p:cNvSpPr/>
            <p:nvPr/>
          </p:nvSpPr>
          <p:spPr>
            <a:xfrm>
              <a:off x="1269335" y="122466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154">
              <a:extLst>
                <a:ext uri="{FF2B5EF4-FFF2-40B4-BE49-F238E27FC236}">
                  <a16:creationId xmlns:a16="http://schemas.microsoft.com/office/drawing/2014/main" id="{BEFC333E-80AA-4838-94B5-E323C1993D1C}"/>
                </a:ext>
              </a:extLst>
            </p:cNvPr>
            <p:cNvSpPr/>
            <p:nvPr/>
          </p:nvSpPr>
          <p:spPr>
            <a:xfrm>
              <a:off x="1269335" y="122466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155">
              <a:extLst>
                <a:ext uri="{FF2B5EF4-FFF2-40B4-BE49-F238E27FC236}">
                  <a16:creationId xmlns:a16="http://schemas.microsoft.com/office/drawing/2014/main" id="{6862B7C0-273F-4A5F-A2EC-773E2D7F2A8C}"/>
                </a:ext>
              </a:extLst>
            </p:cNvPr>
            <p:cNvSpPr/>
            <p:nvPr/>
          </p:nvSpPr>
          <p:spPr>
            <a:xfrm>
              <a:off x="1434391" y="1072598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156">
              <a:extLst>
                <a:ext uri="{FF2B5EF4-FFF2-40B4-BE49-F238E27FC236}">
                  <a16:creationId xmlns:a16="http://schemas.microsoft.com/office/drawing/2014/main" id="{1BCD8736-6FFB-4B1A-A420-181B00B5AD06}"/>
                </a:ext>
              </a:extLst>
            </p:cNvPr>
            <p:cNvSpPr/>
            <p:nvPr/>
          </p:nvSpPr>
          <p:spPr>
            <a:xfrm>
              <a:off x="1434391" y="1072598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157">
              <a:extLst>
                <a:ext uri="{FF2B5EF4-FFF2-40B4-BE49-F238E27FC236}">
                  <a16:creationId xmlns:a16="http://schemas.microsoft.com/office/drawing/2014/main" id="{487ED876-808D-4767-B168-4531E6913E6F}"/>
                </a:ext>
              </a:extLst>
            </p:cNvPr>
            <p:cNvSpPr/>
            <p:nvPr/>
          </p:nvSpPr>
          <p:spPr>
            <a:xfrm>
              <a:off x="1288100" y="121234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158">
              <a:extLst>
                <a:ext uri="{FF2B5EF4-FFF2-40B4-BE49-F238E27FC236}">
                  <a16:creationId xmlns:a16="http://schemas.microsoft.com/office/drawing/2014/main" id="{3F778399-E2EE-47BC-8C5F-1A3B0BE35E44}"/>
                </a:ext>
              </a:extLst>
            </p:cNvPr>
            <p:cNvSpPr/>
            <p:nvPr/>
          </p:nvSpPr>
          <p:spPr>
            <a:xfrm>
              <a:off x="1288100" y="121234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159">
              <a:extLst>
                <a:ext uri="{FF2B5EF4-FFF2-40B4-BE49-F238E27FC236}">
                  <a16:creationId xmlns:a16="http://schemas.microsoft.com/office/drawing/2014/main" id="{082FBB1A-12FC-482D-B45B-C4B94BC6CA9B}"/>
                </a:ext>
              </a:extLst>
            </p:cNvPr>
            <p:cNvSpPr/>
            <p:nvPr/>
          </p:nvSpPr>
          <p:spPr>
            <a:xfrm>
              <a:off x="1281527" y="108170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160">
              <a:extLst>
                <a:ext uri="{FF2B5EF4-FFF2-40B4-BE49-F238E27FC236}">
                  <a16:creationId xmlns:a16="http://schemas.microsoft.com/office/drawing/2014/main" id="{4CE2146B-001C-4852-B459-FC87EFBC2A1A}"/>
                </a:ext>
              </a:extLst>
            </p:cNvPr>
            <p:cNvSpPr/>
            <p:nvPr/>
          </p:nvSpPr>
          <p:spPr>
            <a:xfrm>
              <a:off x="1281527" y="108170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161">
              <a:extLst>
                <a:ext uri="{FF2B5EF4-FFF2-40B4-BE49-F238E27FC236}">
                  <a16:creationId xmlns:a16="http://schemas.microsoft.com/office/drawing/2014/main" id="{0DB690AD-236F-4777-8138-2C75A170B033}"/>
                </a:ext>
              </a:extLst>
            </p:cNvPr>
            <p:cNvSpPr/>
            <p:nvPr/>
          </p:nvSpPr>
          <p:spPr>
            <a:xfrm>
              <a:off x="1346664" y="108706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162">
              <a:extLst>
                <a:ext uri="{FF2B5EF4-FFF2-40B4-BE49-F238E27FC236}">
                  <a16:creationId xmlns:a16="http://schemas.microsoft.com/office/drawing/2014/main" id="{A8763852-A2C2-4FEC-AB52-76FA89364CA0}"/>
                </a:ext>
              </a:extLst>
            </p:cNvPr>
            <p:cNvSpPr/>
            <p:nvPr/>
          </p:nvSpPr>
          <p:spPr>
            <a:xfrm>
              <a:off x="1346664" y="108706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163">
              <a:extLst>
                <a:ext uri="{FF2B5EF4-FFF2-40B4-BE49-F238E27FC236}">
                  <a16:creationId xmlns:a16="http://schemas.microsoft.com/office/drawing/2014/main" id="{5C1256E4-12B2-4621-9914-0F9328B99201}"/>
                </a:ext>
              </a:extLst>
            </p:cNvPr>
            <p:cNvSpPr/>
            <p:nvPr/>
          </p:nvSpPr>
          <p:spPr>
            <a:xfrm>
              <a:off x="4155336" y="115003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164">
              <a:extLst>
                <a:ext uri="{FF2B5EF4-FFF2-40B4-BE49-F238E27FC236}">
                  <a16:creationId xmlns:a16="http://schemas.microsoft.com/office/drawing/2014/main" id="{733C23DA-1CAB-43EE-BEDD-7AB67A8FA565}"/>
                </a:ext>
              </a:extLst>
            </p:cNvPr>
            <p:cNvSpPr/>
            <p:nvPr/>
          </p:nvSpPr>
          <p:spPr>
            <a:xfrm>
              <a:off x="4155336" y="115003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165">
              <a:extLst>
                <a:ext uri="{FF2B5EF4-FFF2-40B4-BE49-F238E27FC236}">
                  <a16:creationId xmlns:a16="http://schemas.microsoft.com/office/drawing/2014/main" id="{C79E5ED8-1E23-4CE3-833C-E1A02531CEAC}"/>
                </a:ext>
              </a:extLst>
            </p:cNvPr>
            <p:cNvSpPr/>
            <p:nvPr/>
          </p:nvSpPr>
          <p:spPr>
            <a:xfrm>
              <a:off x="4143144" y="117310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166">
              <a:extLst>
                <a:ext uri="{FF2B5EF4-FFF2-40B4-BE49-F238E27FC236}">
                  <a16:creationId xmlns:a16="http://schemas.microsoft.com/office/drawing/2014/main" id="{606CDEAF-9853-4160-9704-3C805823F6A1}"/>
                </a:ext>
              </a:extLst>
            </p:cNvPr>
            <p:cNvSpPr/>
            <p:nvPr/>
          </p:nvSpPr>
          <p:spPr>
            <a:xfrm>
              <a:off x="4143144" y="117310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167">
              <a:extLst>
                <a:ext uri="{FF2B5EF4-FFF2-40B4-BE49-F238E27FC236}">
                  <a16:creationId xmlns:a16="http://schemas.microsoft.com/office/drawing/2014/main" id="{C4888C8C-3139-475E-B566-C324894AF157}"/>
                </a:ext>
              </a:extLst>
            </p:cNvPr>
            <p:cNvSpPr/>
            <p:nvPr/>
          </p:nvSpPr>
          <p:spPr>
            <a:xfrm>
              <a:off x="4153902" y="115600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168">
              <a:extLst>
                <a:ext uri="{FF2B5EF4-FFF2-40B4-BE49-F238E27FC236}">
                  <a16:creationId xmlns:a16="http://schemas.microsoft.com/office/drawing/2014/main" id="{F1487C2E-0739-4981-8BBD-CC473A2BE488}"/>
                </a:ext>
              </a:extLst>
            </p:cNvPr>
            <p:cNvSpPr/>
            <p:nvPr/>
          </p:nvSpPr>
          <p:spPr>
            <a:xfrm>
              <a:off x="4153902" y="115600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169">
              <a:extLst>
                <a:ext uri="{FF2B5EF4-FFF2-40B4-BE49-F238E27FC236}">
                  <a16:creationId xmlns:a16="http://schemas.microsoft.com/office/drawing/2014/main" id="{096CC507-1F60-42D4-8340-07A1CA5E473D}"/>
                </a:ext>
              </a:extLst>
            </p:cNvPr>
            <p:cNvSpPr/>
            <p:nvPr/>
          </p:nvSpPr>
          <p:spPr>
            <a:xfrm>
              <a:off x="4166571" y="120694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170">
              <a:extLst>
                <a:ext uri="{FF2B5EF4-FFF2-40B4-BE49-F238E27FC236}">
                  <a16:creationId xmlns:a16="http://schemas.microsoft.com/office/drawing/2014/main" id="{17050AA1-3191-4CB7-80EC-CBBF274AF459}"/>
                </a:ext>
              </a:extLst>
            </p:cNvPr>
            <p:cNvSpPr/>
            <p:nvPr/>
          </p:nvSpPr>
          <p:spPr>
            <a:xfrm>
              <a:off x="4166571" y="120694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171">
              <a:extLst>
                <a:ext uri="{FF2B5EF4-FFF2-40B4-BE49-F238E27FC236}">
                  <a16:creationId xmlns:a16="http://schemas.microsoft.com/office/drawing/2014/main" id="{101E4F81-BAFA-4669-B967-5070C807BB39}"/>
                </a:ext>
              </a:extLst>
            </p:cNvPr>
            <p:cNvSpPr/>
            <p:nvPr/>
          </p:nvSpPr>
          <p:spPr>
            <a:xfrm>
              <a:off x="4031575" y="12756133"/>
              <a:ext cx="244295" cy="4260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172">
              <a:extLst>
                <a:ext uri="{FF2B5EF4-FFF2-40B4-BE49-F238E27FC236}">
                  <a16:creationId xmlns:a16="http://schemas.microsoft.com/office/drawing/2014/main" id="{5AB4FBF5-87F7-4597-B5AB-16575F12C898}"/>
                </a:ext>
              </a:extLst>
            </p:cNvPr>
            <p:cNvSpPr/>
            <p:nvPr/>
          </p:nvSpPr>
          <p:spPr>
            <a:xfrm>
              <a:off x="4070716" y="122174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173">
              <a:extLst>
                <a:ext uri="{FF2B5EF4-FFF2-40B4-BE49-F238E27FC236}">
                  <a16:creationId xmlns:a16="http://schemas.microsoft.com/office/drawing/2014/main" id="{C955B742-8027-4D52-B7B8-C870DFC45C1B}"/>
                </a:ext>
              </a:extLst>
            </p:cNvPr>
            <p:cNvSpPr/>
            <p:nvPr/>
          </p:nvSpPr>
          <p:spPr>
            <a:xfrm>
              <a:off x="4070716" y="122174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174">
              <a:extLst>
                <a:ext uri="{FF2B5EF4-FFF2-40B4-BE49-F238E27FC236}">
                  <a16:creationId xmlns:a16="http://schemas.microsoft.com/office/drawing/2014/main" id="{E7E72D5C-3468-4CF3-996B-1A9B229B72E2}"/>
                </a:ext>
              </a:extLst>
            </p:cNvPr>
            <p:cNvSpPr/>
            <p:nvPr/>
          </p:nvSpPr>
          <p:spPr>
            <a:xfrm>
              <a:off x="4222983" y="116703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175">
              <a:extLst>
                <a:ext uri="{FF2B5EF4-FFF2-40B4-BE49-F238E27FC236}">
                  <a16:creationId xmlns:a16="http://schemas.microsoft.com/office/drawing/2014/main" id="{8F718552-A29B-4ED0-BCC2-35F8051A718E}"/>
                </a:ext>
              </a:extLst>
            </p:cNvPr>
            <p:cNvSpPr/>
            <p:nvPr/>
          </p:nvSpPr>
          <p:spPr>
            <a:xfrm>
              <a:off x="4222983" y="116703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176">
              <a:extLst>
                <a:ext uri="{FF2B5EF4-FFF2-40B4-BE49-F238E27FC236}">
                  <a16:creationId xmlns:a16="http://schemas.microsoft.com/office/drawing/2014/main" id="{21DB3E8F-75DD-407D-B44B-1FAF41745F1B}"/>
                </a:ext>
              </a:extLst>
            </p:cNvPr>
            <p:cNvSpPr/>
            <p:nvPr/>
          </p:nvSpPr>
          <p:spPr>
            <a:xfrm>
              <a:off x="4160595" y="119682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177">
              <a:extLst>
                <a:ext uri="{FF2B5EF4-FFF2-40B4-BE49-F238E27FC236}">
                  <a16:creationId xmlns:a16="http://schemas.microsoft.com/office/drawing/2014/main" id="{7580AD97-6DF4-4987-945F-11B7FCB8FE2D}"/>
                </a:ext>
              </a:extLst>
            </p:cNvPr>
            <p:cNvSpPr/>
            <p:nvPr/>
          </p:nvSpPr>
          <p:spPr>
            <a:xfrm>
              <a:off x="4160595" y="119682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178">
              <a:extLst>
                <a:ext uri="{FF2B5EF4-FFF2-40B4-BE49-F238E27FC236}">
                  <a16:creationId xmlns:a16="http://schemas.microsoft.com/office/drawing/2014/main" id="{92C946E4-7ED8-4BF3-BE2A-A65BA380BC9C}"/>
                </a:ext>
              </a:extLst>
            </p:cNvPr>
            <p:cNvSpPr/>
            <p:nvPr/>
          </p:nvSpPr>
          <p:spPr>
            <a:xfrm>
              <a:off x="4038925" y="116685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179">
              <a:extLst>
                <a:ext uri="{FF2B5EF4-FFF2-40B4-BE49-F238E27FC236}">
                  <a16:creationId xmlns:a16="http://schemas.microsoft.com/office/drawing/2014/main" id="{554CD66B-4E12-43C8-A5F1-C9C78070A19E}"/>
                </a:ext>
              </a:extLst>
            </p:cNvPr>
            <p:cNvSpPr/>
            <p:nvPr/>
          </p:nvSpPr>
          <p:spPr>
            <a:xfrm>
              <a:off x="4038925" y="116685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180">
              <a:extLst>
                <a:ext uri="{FF2B5EF4-FFF2-40B4-BE49-F238E27FC236}">
                  <a16:creationId xmlns:a16="http://schemas.microsoft.com/office/drawing/2014/main" id="{F13182EC-1D0D-46F7-B6AA-DA8128D2547E}"/>
                </a:ext>
              </a:extLst>
            </p:cNvPr>
            <p:cNvSpPr/>
            <p:nvPr/>
          </p:nvSpPr>
          <p:spPr>
            <a:xfrm>
              <a:off x="4187724" y="123244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181">
              <a:extLst>
                <a:ext uri="{FF2B5EF4-FFF2-40B4-BE49-F238E27FC236}">
                  <a16:creationId xmlns:a16="http://schemas.microsoft.com/office/drawing/2014/main" id="{C3C40EF0-1092-4AF1-B73B-73A92C25946E}"/>
                </a:ext>
              </a:extLst>
            </p:cNvPr>
            <p:cNvSpPr/>
            <p:nvPr/>
          </p:nvSpPr>
          <p:spPr>
            <a:xfrm>
              <a:off x="4187724" y="123244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182">
              <a:extLst>
                <a:ext uri="{FF2B5EF4-FFF2-40B4-BE49-F238E27FC236}">
                  <a16:creationId xmlns:a16="http://schemas.microsoft.com/office/drawing/2014/main" id="{117AC2F6-2C41-445A-A354-17F74C1009E5}"/>
                </a:ext>
              </a:extLst>
            </p:cNvPr>
            <p:cNvSpPr/>
            <p:nvPr/>
          </p:nvSpPr>
          <p:spPr>
            <a:xfrm>
              <a:off x="4037252" y="120238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183">
              <a:extLst>
                <a:ext uri="{FF2B5EF4-FFF2-40B4-BE49-F238E27FC236}">
                  <a16:creationId xmlns:a16="http://schemas.microsoft.com/office/drawing/2014/main" id="{BFBEA70A-ADE2-4174-8399-77D006C34331}"/>
                </a:ext>
              </a:extLst>
            </p:cNvPr>
            <p:cNvSpPr/>
            <p:nvPr/>
          </p:nvSpPr>
          <p:spPr>
            <a:xfrm>
              <a:off x="4037252" y="120238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184">
              <a:extLst>
                <a:ext uri="{FF2B5EF4-FFF2-40B4-BE49-F238E27FC236}">
                  <a16:creationId xmlns:a16="http://schemas.microsoft.com/office/drawing/2014/main" id="{D85D912A-0611-4216-8DA2-1F9DE2856804}"/>
                </a:ext>
              </a:extLst>
            </p:cNvPr>
            <p:cNvSpPr/>
            <p:nvPr/>
          </p:nvSpPr>
          <p:spPr>
            <a:xfrm>
              <a:off x="4202426" y="1157223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185">
              <a:extLst>
                <a:ext uri="{FF2B5EF4-FFF2-40B4-BE49-F238E27FC236}">
                  <a16:creationId xmlns:a16="http://schemas.microsoft.com/office/drawing/2014/main" id="{FC0D60BD-258C-4769-B569-DAA1EE6707B7}"/>
                </a:ext>
              </a:extLst>
            </p:cNvPr>
            <p:cNvSpPr/>
            <p:nvPr/>
          </p:nvSpPr>
          <p:spPr>
            <a:xfrm>
              <a:off x="4202426" y="1157223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186">
              <a:extLst>
                <a:ext uri="{FF2B5EF4-FFF2-40B4-BE49-F238E27FC236}">
                  <a16:creationId xmlns:a16="http://schemas.microsoft.com/office/drawing/2014/main" id="{E521BE83-A53D-49E0-89FD-DC1F3527C423}"/>
                </a:ext>
              </a:extLst>
            </p:cNvPr>
            <p:cNvSpPr/>
            <p:nvPr/>
          </p:nvSpPr>
          <p:spPr>
            <a:xfrm>
              <a:off x="4163463" y="1233614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187">
              <a:extLst>
                <a:ext uri="{FF2B5EF4-FFF2-40B4-BE49-F238E27FC236}">
                  <a16:creationId xmlns:a16="http://schemas.microsoft.com/office/drawing/2014/main" id="{14E9A768-BE28-453A-9B59-B434CD36BBE1}"/>
                </a:ext>
              </a:extLst>
            </p:cNvPr>
            <p:cNvSpPr/>
            <p:nvPr/>
          </p:nvSpPr>
          <p:spPr>
            <a:xfrm>
              <a:off x="4163463" y="1233614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188">
              <a:extLst>
                <a:ext uri="{FF2B5EF4-FFF2-40B4-BE49-F238E27FC236}">
                  <a16:creationId xmlns:a16="http://schemas.microsoft.com/office/drawing/2014/main" id="{091B166B-EEB9-4E56-A964-F50518C54AF7}"/>
                </a:ext>
              </a:extLst>
            </p:cNvPr>
            <p:cNvSpPr/>
            <p:nvPr/>
          </p:nvSpPr>
          <p:spPr>
            <a:xfrm>
              <a:off x="4162029" y="113728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189">
              <a:extLst>
                <a:ext uri="{FF2B5EF4-FFF2-40B4-BE49-F238E27FC236}">
                  <a16:creationId xmlns:a16="http://schemas.microsoft.com/office/drawing/2014/main" id="{D876F282-AEA0-481B-A37C-609DB5F8705A}"/>
                </a:ext>
              </a:extLst>
            </p:cNvPr>
            <p:cNvSpPr/>
            <p:nvPr/>
          </p:nvSpPr>
          <p:spPr>
            <a:xfrm>
              <a:off x="4162029" y="113728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190">
              <a:extLst>
                <a:ext uri="{FF2B5EF4-FFF2-40B4-BE49-F238E27FC236}">
                  <a16:creationId xmlns:a16="http://schemas.microsoft.com/office/drawing/2014/main" id="{88ACEA51-B526-44CD-86E3-9F02CB1AB682}"/>
                </a:ext>
              </a:extLst>
            </p:cNvPr>
            <p:cNvSpPr/>
            <p:nvPr/>
          </p:nvSpPr>
          <p:spPr>
            <a:xfrm>
              <a:off x="4145535" y="111301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191">
              <a:extLst>
                <a:ext uri="{FF2B5EF4-FFF2-40B4-BE49-F238E27FC236}">
                  <a16:creationId xmlns:a16="http://schemas.microsoft.com/office/drawing/2014/main" id="{80C84E1C-039E-4932-A69B-5C95BC1A98C7}"/>
                </a:ext>
              </a:extLst>
            </p:cNvPr>
            <p:cNvSpPr/>
            <p:nvPr/>
          </p:nvSpPr>
          <p:spPr>
            <a:xfrm>
              <a:off x="4145535" y="111301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192">
              <a:extLst>
                <a:ext uri="{FF2B5EF4-FFF2-40B4-BE49-F238E27FC236}">
                  <a16:creationId xmlns:a16="http://schemas.microsoft.com/office/drawing/2014/main" id="{FDB47692-9679-4451-9883-613E880D816E}"/>
                </a:ext>
              </a:extLst>
            </p:cNvPr>
            <p:cNvSpPr/>
            <p:nvPr/>
          </p:nvSpPr>
          <p:spPr>
            <a:xfrm>
              <a:off x="4226926" y="121544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193">
              <a:extLst>
                <a:ext uri="{FF2B5EF4-FFF2-40B4-BE49-F238E27FC236}">
                  <a16:creationId xmlns:a16="http://schemas.microsoft.com/office/drawing/2014/main" id="{E2C6D2FE-91A5-4A76-8C25-06A7EE3A5BC0}"/>
                </a:ext>
              </a:extLst>
            </p:cNvPr>
            <p:cNvSpPr/>
            <p:nvPr/>
          </p:nvSpPr>
          <p:spPr>
            <a:xfrm>
              <a:off x="4226926" y="121544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194">
              <a:extLst>
                <a:ext uri="{FF2B5EF4-FFF2-40B4-BE49-F238E27FC236}">
                  <a16:creationId xmlns:a16="http://schemas.microsoft.com/office/drawing/2014/main" id="{43B4012E-822C-40BF-B5A5-84D9A98B5503}"/>
                </a:ext>
              </a:extLst>
            </p:cNvPr>
            <p:cNvSpPr/>
            <p:nvPr/>
          </p:nvSpPr>
          <p:spPr>
            <a:xfrm>
              <a:off x="4121870" y="123740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195">
              <a:extLst>
                <a:ext uri="{FF2B5EF4-FFF2-40B4-BE49-F238E27FC236}">
                  <a16:creationId xmlns:a16="http://schemas.microsoft.com/office/drawing/2014/main" id="{FBF7BBD1-D4DF-4726-84CE-85BB4F981280}"/>
                </a:ext>
              </a:extLst>
            </p:cNvPr>
            <p:cNvSpPr/>
            <p:nvPr/>
          </p:nvSpPr>
          <p:spPr>
            <a:xfrm>
              <a:off x="4121870" y="123740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196">
              <a:extLst>
                <a:ext uri="{FF2B5EF4-FFF2-40B4-BE49-F238E27FC236}">
                  <a16:creationId xmlns:a16="http://schemas.microsoft.com/office/drawing/2014/main" id="{51FFC39F-4865-4B5D-A131-90A35D9DD38F}"/>
                </a:ext>
              </a:extLst>
            </p:cNvPr>
            <p:cNvSpPr/>
            <p:nvPr/>
          </p:nvSpPr>
          <p:spPr>
            <a:xfrm>
              <a:off x="4026973" y="1077983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24764" y="0"/>
                  </a:moveTo>
                  <a:lnTo>
                    <a:pt x="15162" y="1940"/>
                  </a:lnTo>
                  <a:lnTo>
                    <a:pt x="7286" y="7238"/>
                  </a:lnTo>
                  <a:lnTo>
                    <a:pt x="1958" y="15109"/>
                  </a:lnTo>
                  <a:lnTo>
                    <a:pt x="0" y="24764"/>
                  </a:lnTo>
                  <a:lnTo>
                    <a:pt x="1958" y="34420"/>
                  </a:lnTo>
                  <a:lnTo>
                    <a:pt x="7286" y="42290"/>
                  </a:lnTo>
                  <a:lnTo>
                    <a:pt x="15162" y="47589"/>
                  </a:lnTo>
                  <a:lnTo>
                    <a:pt x="24764" y="49529"/>
                  </a:lnTo>
                  <a:lnTo>
                    <a:pt x="34440" y="47589"/>
                  </a:lnTo>
                  <a:lnTo>
                    <a:pt x="42354" y="42290"/>
                  </a:lnTo>
                  <a:lnTo>
                    <a:pt x="47696" y="34420"/>
                  </a:lnTo>
                  <a:lnTo>
                    <a:pt x="49657" y="24764"/>
                  </a:lnTo>
                  <a:lnTo>
                    <a:pt x="47696" y="15109"/>
                  </a:lnTo>
                  <a:lnTo>
                    <a:pt x="42354" y="7238"/>
                  </a:lnTo>
                  <a:lnTo>
                    <a:pt x="34440" y="194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197">
              <a:extLst>
                <a:ext uri="{FF2B5EF4-FFF2-40B4-BE49-F238E27FC236}">
                  <a16:creationId xmlns:a16="http://schemas.microsoft.com/office/drawing/2014/main" id="{05A34488-B408-4694-8CB7-3248122A6D22}"/>
                </a:ext>
              </a:extLst>
            </p:cNvPr>
            <p:cNvSpPr/>
            <p:nvPr/>
          </p:nvSpPr>
          <p:spPr>
            <a:xfrm>
              <a:off x="4026973" y="1077983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0" y="24764"/>
                  </a:moveTo>
                  <a:lnTo>
                    <a:pt x="1958" y="15109"/>
                  </a:lnTo>
                  <a:lnTo>
                    <a:pt x="7286" y="7238"/>
                  </a:lnTo>
                  <a:lnTo>
                    <a:pt x="15162" y="1940"/>
                  </a:lnTo>
                  <a:lnTo>
                    <a:pt x="24764" y="0"/>
                  </a:lnTo>
                  <a:lnTo>
                    <a:pt x="34440" y="1940"/>
                  </a:lnTo>
                  <a:lnTo>
                    <a:pt x="42354" y="7238"/>
                  </a:lnTo>
                  <a:lnTo>
                    <a:pt x="47696" y="15109"/>
                  </a:lnTo>
                  <a:lnTo>
                    <a:pt x="49657" y="24764"/>
                  </a:lnTo>
                  <a:lnTo>
                    <a:pt x="47696" y="34420"/>
                  </a:lnTo>
                  <a:lnTo>
                    <a:pt x="42354" y="42290"/>
                  </a:lnTo>
                  <a:lnTo>
                    <a:pt x="34440" y="47589"/>
                  </a:lnTo>
                  <a:lnTo>
                    <a:pt x="24764" y="49529"/>
                  </a:lnTo>
                  <a:lnTo>
                    <a:pt x="15162" y="47589"/>
                  </a:lnTo>
                  <a:lnTo>
                    <a:pt x="7286" y="42290"/>
                  </a:lnTo>
                  <a:lnTo>
                    <a:pt x="1958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198">
              <a:extLst>
                <a:ext uri="{FF2B5EF4-FFF2-40B4-BE49-F238E27FC236}">
                  <a16:creationId xmlns:a16="http://schemas.microsoft.com/office/drawing/2014/main" id="{1BB6F73C-E8BA-4E6F-BB55-CB5A07F884CC}"/>
                </a:ext>
              </a:extLst>
            </p:cNvPr>
            <p:cNvSpPr/>
            <p:nvPr/>
          </p:nvSpPr>
          <p:spPr>
            <a:xfrm>
              <a:off x="4151631" y="122779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199">
              <a:extLst>
                <a:ext uri="{FF2B5EF4-FFF2-40B4-BE49-F238E27FC236}">
                  <a16:creationId xmlns:a16="http://schemas.microsoft.com/office/drawing/2014/main" id="{8340E5A2-87C3-46C6-8757-2B95D04C80CC}"/>
                </a:ext>
              </a:extLst>
            </p:cNvPr>
            <p:cNvSpPr/>
            <p:nvPr/>
          </p:nvSpPr>
          <p:spPr>
            <a:xfrm>
              <a:off x="4151631" y="122779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200">
              <a:extLst>
                <a:ext uri="{FF2B5EF4-FFF2-40B4-BE49-F238E27FC236}">
                  <a16:creationId xmlns:a16="http://schemas.microsoft.com/office/drawing/2014/main" id="{7029D8B0-6FCA-47F7-9389-525D0E53D941}"/>
                </a:ext>
              </a:extLst>
            </p:cNvPr>
            <p:cNvSpPr/>
            <p:nvPr/>
          </p:nvSpPr>
          <p:spPr>
            <a:xfrm>
              <a:off x="4128922" y="12202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201">
              <a:extLst>
                <a:ext uri="{FF2B5EF4-FFF2-40B4-BE49-F238E27FC236}">
                  <a16:creationId xmlns:a16="http://schemas.microsoft.com/office/drawing/2014/main" id="{A4D6BC6B-2C86-47B5-AA61-27AB6CD27981}"/>
                </a:ext>
              </a:extLst>
            </p:cNvPr>
            <p:cNvSpPr/>
            <p:nvPr/>
          </p:nvSpPr>
          <p:spPr>
            <a:xfrm>
              <a:off x="4128922" y="12202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202">
              <a:extLst>
                <a:ext uri="{FF2B5EF4-FFF2-40B4-BE49-F238E27FC236}">
                  <a16:creationId xmlns:a16="http://schemas.microsoft.com/office/drawing/2014/main" id="{CB44E4A3-9F99-436A-BD3D-9AB39FB46DCC}"/>
                </a:ext>
              </a:extLst>
            </p:cNvPr>
            <p:cNvSpPr/>
            <p:nvPr/>
          </p:nvSpPr>
          <p:spPr>
            <a:xfrm>
              <a:off x="4029842" y="113807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203">
              <a:extLst>
                <a:ext uri="{FF2B5EF4-FFF2-40B4-BE49-F238E27FC236}">
                  <a16:creationId xmlns:a16="http://schemas.microsoft.com/office/drawing/2014/main" id="{E20C2913-DD6B-44E8-AF25-4C49AF7D042A}"/>
                </a:ext>
              </a:extLst>
            </p:cNvPr>
            <p:cNvSpPr/>
            <p:nvPr/>
          </p:nvSpPr>
          <p:spPr>
            <a:xfrm>
              <a:off x="4029842" y="113807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204">
              <a:extLst>
                <a:ext uri="{FF2B5EF4-FFF2-40B4-BE49-F238E27FC236}">
                  <a16:creationId xmlns:a16="http://schemas.microsoft.com/office/drawing/2014/main" id="{161AF309-862A-42C0-BBB0-025C2A1B351E}"/>
                </a:ext>
              </a:extLst>
            </p:cNvPr>
            <p:cNvSpPr/>
            <p:nvPr/>
          </p:nvSpPr>
          <p:spPr>
            <a:xfrm>
              <a:off x="4212345" y="121257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205">
              <a:extLst>
                <a:ext uri="{FF2B5EF4-FFF2-40B4-BE49-F238E27FC236}">
                  <a16:creationId xmlns:a16="http://schemas.microsoft.com/office/drawing/2014/main" id="{C0C51A28-E686-4B82-A7A4-BF0CAF18299E}"/>
                </a:ext>
              </a:extLst>
            </p:cNvPr>
            <p:cNvSpPr/>
            <p:nvPr/>
          </p:nvSpPr>
          <p:spPr>
            <a:xfrm>
              <a:off x="4212345" y="1212570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206">
              <a:extLst>
                <a:ext uri="{FF2B5EF4-FFF2-40B4-BE49-F238E27FC236}">
                  <a16:creationId xmlns:a16="http://schemas.microsoft.com/office/drawing/2014/main" id="{5D8F352D-010C-4E2A-B17D-53A07D9A0480}"/>
                </a:ext>
              </a:extLst>
            </p:cNvPr>
            <p:cNvSpPr/>
            <p:nvPr/>
          </p:nvSpPr>
          <p:spPr>
            <a:xfrm>
              <a:off x="4161789" y="113600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207">
              <a:extLst>
                <a:ext uri="{FF2B5EF4-FFF2-40B4-BE49-F238E27FC236}">
                  <a16:creationId xmlns:a16="http://schemas.microsoft.com/office/drawing/2014/main" id="{4E0A9750-850F-497D-B53D-61214894C477}"/>
                </a:ext>
              </a:extLst>
            </p:cNvPr>
            <p:cNvSpPr/>
            <p:nvPr/>
          </p:nvSpPr>
          <p:spPr>
            <a:xfrm>
              <a:off x="4161789" y="113600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208">
              <a:extLst>
                <a:ext uri="{FF2B5EF4-FFF2-40B4-BE49-F238E27FC236}">
                  <a16:creationId xmlns:a16="http://schemas.microsoft.com/office/drawing/2014/main" id="{C6378C7F-14FE-4E63-9B77-A43435BB6EB8}"/>
                </a:ext>
              </a:extLst>
            </p:cNvPr>
            <p:cNvSpPr/>
            <p:nvPr/>
          </p:nvSpPr>
          <p:spPr>
            <a:xfrm>
              <a:off x="4062828" y="123549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209">
              <a:extLst>
                <a:ext uri="{FF2B5EF4-FFF2-40B4-BE49-F238E27FC236}">
                  <a16:creationId xmlns:a16="http://schemas.microsoft.com/office/drawing/2014/main" id="{940F067D-09A0-4ED5-8097-46C527F72828}"/>
                </a:ext>
              </a:extLst>
            </p:cNvPr>
            <p:cNvSpPr/>
            <p:nvPr/>
          </p:nvSpPr>
          <p:spPr>
            <a:xfrm>
              <a:off x="4062828" y="123549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210">
              <a:extLst>
                <a:ext uri="{FF2B5EF4-FFF2-40B4-BE49-F238E27FC236}">
                  <a16:creationId xmlns:a16="http://schemas.microsoft.com/office/drawing/2014/main" id="{2C9021C3-3530-490A-839B-128E3439FD3A}"/>
                </a:ext>
              </a:extLst>
            </p:cNvPr>
            <p:cNvSpPr/>
            <p:nvPr/>
          </p:nvSpPr>
          <p:spPr>
            <a:xfrm>
              <a:off x="4202067" y="104311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211">
              <a:extLst>
                <a:ext uri="{FF2B5EF4-FFF2-40B4-BE49-F238E27FC236}">
                  <a16:creationId xmlns:a16="http://schemas.microsoft.com/office/drawing/2014/main" id="{002CBBEE-7927-4855-9B2C-14037AFB02A9}"/>
                </a:ext>
              </a:extLst>
            </p:cNvPr>
            <p:cNvSpPr/>
            <p:nvPr/>
          </p:nvSpPr>
          <p:spPr>
            <a:xfrm>
              <a:off x="4202067" y="104311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212">
              <a:extLst>
                <a:ext uri="{FF2B5EF4-FFF2-40B4-BE49-F238E27FC236}">
                  <a16:creationId xmlns:a16="http://schemas.microsoft.com/office/drawing/2014/main" id="{FC165C65-8EBC-4CD9-8CF0-AAB72E59F3BE}"/>
                </a:ext>
              </a:extLst>
            </p:cNvPr>
            <p:cNvSpPr/>
            <p:nvPr/>
          </p:nvSpPr>
          <p:spPr>
            <a:xfrm>
              <a:off x="4190712" y="114002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213">
              <a:extLst>
                <a:ext uri="{FF2B5EF4-FFF2-40B4-BE49-F238E27FC236}">
                  <a16:creationId xmlns:a16="http://schemas.microsoft.com/office/drawing/2014/main" id="{6C03DD88-188D-4352-87EE-2EBBC795F6BF}"/>
                </a:ext>
              </a:extLst>
            </p:cNvPr>
            <p:cNvSpPr/>
            <p:nvPr/>
          </p:nvSpPr>
          <p:spPr>
            <a:xfrm>
              <a:off x="4190712" y="114002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214">
              <a:extLst>
                <a:ext uri="{FF2B5EF4-FFF2-40B4-BE49-F238E27FC236}">
                  <a16:creationId xmlns:a16="http://schemas.microsoft.com/office/drawing/2014/main" id="{BB7AB86A-2794-4E3C-AE4E-37D75B0267D2}"/>
                </a:ext>
              </a:extLst>
            </p:cNvPr>
            <p:cNvSpPr/>
            <p:nvPr/>
          </p:nvSpPr>
          <p:spPr>
            <a:xfrm>
              <a:off x="4109082" y="11650340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24892" y="0"/>
                  </a:moveTo>
                  <a:lnTo>
                    <a:pt x="15216" y="1940"/>
                  </a:lnTo>
                  <a:lnTo>
                    <a:pt x="7302" y="7239"/>
                  </a:lnTo>
                  <a:lnTo>
                    <a:pt x="1960" y="15109"/>
                  </a:lnTo>
                  <a:lnTo>
                    <a:pt x="0" y="24764"/>
                  </a:lnTo>
                  <a:lnTo>
                    <a:pt x="1960" y="34420"/>
                  </a:lnTo>
                  <a:lnTo>
                    <a:pt x="7302" y="42290"/>
                  </a:lnTo>
                  <a:lnTo>
                    <a:pt x="15216" y="47589"/>
                  </a:lnTo>
                  <a:lnTo>
                    <a:pt x="24892" y="49530"/>
                  </a:lnTo>
                  <a:lnTo>
                    <a:pt x="34494" y="47589"/>
                  </a:lnTo>
                  <a:lnTo>
                    <a:pt x="42370" y="42290"/>
                  </a:lnTo>
                  <a:lnTo>
                    <a:pt x="47698" y="34420"/>
                  </a:lnTo>
                  <a:lnTo>
                    <a:pt x="49657" y="24764"/>
                  </a:lnTo>
                  <a:lnTo>
                    <a:pt x="47698" y="15109"/>
                  </a:lnTo>
                  <a:lnTo>
                    <a:pt x="42370" y="7239"/>
                  </a:lnTo>
                  <a:lnTo>
                    <a:pt x="34494" y="194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215">
              <a:extLst>
                <a:ext uri="{FF2B5EF4-FFF2-40B4-BE49-F238E27FC236}">
                  <a16:creationId xmlns:a16="http://schemas.microsoft.com/office/drawing/2014/main" id="{75F117A0-4E1C-4047-AC8E-6137044C4307}"/>
                </a:ext>
              </a:extLst>
            </p:cNvPr>
            <p:cNvSpPr/>
            <p:nvPr/>
          </p:nvSpPr>
          <p:spPr>
            <a:xfrm>
              <a:off x="4109082" y="11650340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0" y="24764"/>
                  </a:moveTo>
                  <a:lnTo>
                    <a:pt x="1960" y="15109"/>
                  </a:lnTo>
                  <a:lnTo>
                    <a:pt x="7302" y="7238"/>
                  </a:lnTo>
                  <a:lnTo>
                    <a:pt x="15216" y="1940"/>
                  </a:lnTo>
                  <a:lnTo>
                    <a:pt x="24892" y="0"/>
                  </a:lnTo>
                  <a:lnTo>
                    <a:pt x="34494" y="1940"/>
                  </a:lnTo>
                  <a:lnTo>
                    <a:pt x="42370" y="7239"/>
                  </a:lnTo>
                  <a:lnTo>
                    <a:pt x="47698" y="15109"/>
                  </a:lnTo>
                  <a:lnTo>
                    <a:pt x="49657" y="24764"/>
                  </a:lnTo>
                  <a:lnTo>
                    <a:pt x="47698" y="34420"/>
                  </a:lnTo>
                  <a:lnTo>
                    <a:pt x="42370" y="42290"/>
                  </a:lnTo>
                  <a:lnTo>
                    <a:pt x="34494" y="47589"/>
                  </a:lnTo>
                  <a:lnTo>
                    <a:pt x="24892" y="49530"/>
                  </a:lnTo>
                  <a:lnTo>
                    <a:pt x="15216" y="47589"/>
                  </a:lnTo>
                  <a:lnTo>
                    <a:pt x="7302" y="42290"/>
                  </a:lnTo>
                  <a:lnTo>
                    <a:pt x="1960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216">
              <a:extLst>
                <a:ext uri="{FF2B5EF4-FFF2-40B4-BE49-F238E27FC236}">
                  <a16:creationId xmlns:a16="http://schemas.microsoft.com/office/drawing/2014/main" id="{FAD4B644-0130-4D2E-9E33-8562BBF0EA80}"/>
                </a:ext>
              </a:extLst>
            </p:cNvPr>
            <p:cNvSpPr/>
            <p:nvPr/>
          </p:nvSpPr>
          <p:spPr>
            <a:xfrm>
              <a:off x="3292416" y="116857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217">
              <a:extLst>
                <a:ext uri="{FF2B5EF4-FFF2-40B4-BE49-F238E27FC236}">
                  <a16:creationId xmlns:a16="http://schemas.microsoft.com/office/drawing/2014/main" id="{F004063A-69AC-4BE0-A5D0-EEC8C5B775C4}"/>
                </a:ext>
              </a:extLst>
            </p:cNvPr>
            <p:cNvSpPr/>
            <p:nvPr/>
          </p:nvSpPr>
          <p:spPr>
            <a:xfrm>
              <a:off x="3292416" y="116857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218">
              <a:extLst>
                <a:ext uri="{FF2B5EF4-FFF2-40B4-BE49-F238E27FC236}">
                  <a16:creationId xmlns:a16="http://schemas.microsoft.com/office/drawing/2014/main" id="{9D993BD9-8205-4C62-89AB-FABB0B41030A}"/>
                </a:ext>
              </a:extLst>
            </p:cNvPr>
            <p:cNvSpPr/>
            <p:nvPr/>
          </p:nvSpPr>
          <p:spPr>
            <a:xfrm>
              <a:off x="3270723" y="12756133"/>
              <a:ext cx="240351" cy="4260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219">
              <a:extLst>
                <a:ext uri="{FF2B5EF4-FFF2-40B4-BE49-F238E27FC236}">
                  <a16:creationId xmlns:a16="http://schemas.microsoft.com/office/drawing/2014/main" id="{9FEF1569-1AD8-43E4-8EE4-CEC6F7119704}"/>
                </a:ext>
              </a:extLst>
            </p:cNvPr>
            <p:cNvSpPr/>
            <p:nvPr/>
          </p:nvSpPr>
          <p:spPr>
            <a:xfrm>
              <a:off x="3385400" y="117751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220">
              <a:extLst>
                <a:ext uri="{FF2B5EF4-FFF2-40B4-BE49-F238E27FC236}">
                  <a16:creationId xmlns:a16="http://schemas.microsoft.com/office/drawing/2014/main" id="{C06811A0-F3DB-470B-8EA9-193DC823463B}"/>
                </a:ext>
              </a:extLst>
            </p:cNvPr>
            <p:cNvSpPr/>
            <p:nvPr/>
          </p:nvSpPr>
          <p:spPr>
            <a:xfrm>
              <a:off x="3385400" y="117751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221">
              <a:extLst>
                <a:ext uri="{FF2B5EF4-FFF2-40B4-BE49-F238E27FC236}">
                  <a16:creationId xmlns:a16="http://schemas.microsoft.com/office/drawing/2014/main" id="{41EA5B7A-B998-47CA-AAF0-D1548BEFCB1E}"/>
                </a:ext>
              </a:extLst>
            </p:cNvPr>
            <p:cNvSpPr/>
            <p:nvPr/>
          </p:nvSpPr>
          <p:spPr>
            <a:xfrm>
              <a:off x="3350024" y="121628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222">
              <a:extLst>
                <a:ext uri="{FF2B5EF4-FFF2-40B4-BE49-F238E27FC236}">
                  <a16:creationId xmlns:a16="http://schemas.microsoft.com/office/drawing/2014/main" id="{A8ECB785-8E0D-4A1A-9976-B283ED5C08CB}"/>
                </a:ext>
              </a:extLst>
            </p:cNvPr>
            <p:cNvSpPr/>
            <p:nvPr/>
          </p:nvSpPr>
          <p:spPr>
            <a:xfrm>
              <a:off x="3350024" y="121628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223">
              <a:extLst>
                <a:ext uri="{FF2B5EF4-FFF2-40B4-BE49-F238E27FC236}">
                  <a16:creationId xmlns:a16="http://schemas.microsoft.com/office/drawing/2014/main" id="{F8EFC802-43BF-4B47-AE6B-40802EFA64E8}"/>
                </a:ext>
              </a:extLst>
            </p:cNvPr>
            <p:cNvSpPr/>
            <p:nvPr/>
          </p:nvSpPr>
          <p:spPr>
            <a:xfrm>
              <a:off x="3319786" y="109817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224">
              <a:extLst>
                <a:ext uri="{FF2B5EF4-FFF2-40B4-BE49-F238E27FC236}">
                  <a16:creationId xmlns:a16="http://schemas.microsoft.com/office/drawing/2014/main" id="{439DB3E6-D8E2-40F2-9205-6209884AB269}"/>
                </a:ext>
              </a:extLst>
            </p:cNvPr>
            <p:cNvSpPr/>
            <p:nvPr/>
          </p:nvSpPr>
          <p:spPr>
            <a:xfrm>
              <a:off x="3319786" y="1098178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225">
              <a:extLst>
                <a:ext uri="{FF2B5EF4-FFF2-40B4-BE49-F238E27FC236}">
                  <a16:creationId xmlns:a16="http://schemas.microsoft.com/office/drawing/2014/main" id="{5354E2E0-3668-4E3A-A4B3-106DC80939F0}"/>
                </a:ext>
              </a:extLst>
            </p:cNvPr>
            <p:cNvSpPr/>
            <p:nvPr/>
          </p:nvSpPr>
          <p:spPr>
            <a:xfrm>
              <a:off x="3271022" y="115870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226">
              <a:extLst>
                <a:ext uri="{FF2B5EF4-FFF2-40B4-BE49-F238E27FC236}">
                  <a16:creationId xmlns:a16="http://schemas.microsoft.com/office/drawing/2014/main" id="{A2C18912-B601-48C1-AFF3-3AFECA01ACF5}"/>
                </a:ext>
              </a:extLst>
            </p:cNvPr>
            <p:cNvSpPr/>
            <p:nvPr/>
          </p:nvSpPr>
          <p:spPr>
            <a:xfrm>
              <a:off x="3271022" y="115870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227">
              <a:extLst>
                <a:ext uri="{FF2B5EF4-FFF2-40B4-BE49-F238E27FC236}">
                  <a16:creationId xmlns:a16="http://schemas.microsoft.com/office/drawing/2014/main" id="{CD4E6375-D7BA-4682-924B-A8A2B919DC45}"/>
                </a:ext>
              </a:extLst>
            </p:cNvPr>
            <p:cNvSpPr/>
            <p:nvPr/>
          </p:nvSpPr>
          <p:spPr>
            <a:xfrm>
              <a:off x="3456993" y="105279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228">
              <a:extLst>
                <a:ext uri="{FF2B5EF4-FFF2-40B4-BE49-F238E27FC236}">
                  <a16:creationId xmlns:a16="http://schemas.microsoft.com/office/drawing/2014/main" id="{93E0C026-E408-4E3F-9F59-B2C4C5E35ADB}"/>
                </a:ext>
              </a:extLst>
            </p:cNvPr>
            <p:cNvSpPr/>
            <p:nvPr/>
          </p:nvSpPr>
          <p:spPr>
            <a:xfrm>
              <a:off x="3456993" y="105279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229">
              <a:extLst>
                <a:ext uri="{FF2B5EF4-FFF2-40B4-BE49-F238E27FC236}">
                  <a16:creationId xmlns:a16="http://schemas.microsoft.com/office/drawing/2014/main" id="{70E017E7-F12D-4E8F-89A9-D3F59DBADC2E}"/>
                </a:ext>
              </a:extLst>
            </p:cNvPr>
            <p:cNvSpPr/>
            <p:nvPr/>
          </p:nvSpPr>
          <p:spPr>
            <a:xfrm>
              <a:off x="3289308" y="116871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230">
              <a:extLst>
                <a:ext uri="{FF2B5EF4-FFF2-40B4-BE49-F238E27FC236}">
                  <a16:creationId xmlns:a16="http://schemas.microsoft.com/office/drawing/2014/main" id="{92AB399B-1834-491F-B51A-2610D549916F}"/>
                </a:ext>
              </a:extLst>
            </p:cNvPr>
            <p:cNvSpPr/>
            <p:nvPr/>
          </p:nvSpPr>
          <p:spPr>
            <a:xfrm>
              <a:off x="3289308" y="1168713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231">
              <a:extLst>
                <a:ext uri="{FF2B5EF4-FFF2-40B4-BE49-F238E27FC236}">
                  <a16:creationId xmlns:a16="http://schemas.microsoft.com/office/drawing/2014/main" id="{A5E915CF-DD05-4543-9500-D74283B002A7}"/>
                </a:ext>
              </a:extLst>
            </p:cNvPr>
            <p:cNvSpPr/>
            <p:nvPr/>
          </p:nvSpPr>
          <p:spPr>
            <a:xfrm>
              <a:off x="3310583" y="117183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232">
              <a:extLst>
                <a:ext uri="{FF2B5EF4-FFF2-40B4-BE49-F238E27FC236}">
                  <a16:creationId xmlns:a16="http://schemas.microsoft.com/office/drawing/2014/main" id="{3A987A3C-AEC6-43C6-9EC4-AFC4F8865EB4}"/>
                </a:ext>
              </a:extLst>
            </p:cNvPr>
            <p:cNvSpPr/>
            <p:nvPr/>
          </p:nvSpPr>
          <p:spPr>
            <a:xfrm>
              <a:off x="3310583" y="117183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233">
              <a:extLst>
                <a:ext uri="{FF2B5EF4-FFF2-40B4-BE49-F238E27FC236}">
                  <a16:creationId xmlns:a16="http://schemas.microsoft.com/office/drawing/2014/main" id="{B2307F15-FA5F-4558-8B76-2A99A8AA5D34}"/>
                </a:ext>
              </a:extLst>
            </p:cNvPr>
            <p:cNvSpPr/>
            <p:nvPr/>
          </p:nvSpPr>
          <p:spPr>
            <a:xfrm>
              <a:off x="3312017" y="116655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234">
              <a:extLst>
                <a:ext uri="{FF2B5EF4-FFF2-40B4-BE49-F238E27FC236}">
                  <a16:creationId xmlns:a16="http://schemas.microsoft.com/office/drawing/2014/main" id="{15F36875-B3E6-4A2D-AEF5-46349F7B4EF3}"/>
                </a:ext>
              </a:extLst>
            </p:cNvPr>
            <p:cNvSpPr/>
            <p:nvPr/>
          </p:nvSpPr>
          <p:spPr>
            <a:xfrm>
              <a:off x="3312017" y="1166555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235">
              <a:extLst>
                <a:ext uri="{FF2B5EF4-FFF2-40B4-BE49-F238E27FC236}">
                  <a16:creationId xmlns:a16="http://schemas.microsoft.com/office/drawing/2014/main" id="{788268CD-7574-4F80-B406-EFB2B128B5DA}"/>
                </a:ext>
              </a:extLst>
            </p:cNvPr>
            <p:cNvSpPr/>
            <p:nvPr/>
          </p:nvSpPr>
          <p:spPr>
            <a:xfrm>
              <a:off x="3466674" y="114905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236">
              <a:extLst>
                <a:ext uri="{FF2B5EF4-FFF2-40B4-BE49-F238E27FC236}">
                  <a16:creationId xmlns:a16="http://schemas.microsoft.com/office/drawing/2014/main" id="{6F211FF2-5D3E-465D-A919-7D819305F82E}"/>
                </a:ext>
              </a:extLst>
            </p:cNvPr>
            <p:cNvSpPr/>
            <p:nvPr/>
          </p:nvSpPr>
          <p:spPr>
            <a:xfrm>
              <a:off x="3466674" y="114905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237">
              <a:extLst>
                <a:ext uri="{FF2B5EF4-FFF2-40B4-BE49-F238E27FC236}">
                  <a16:creationId xmlns:a16="http://schemas.microsoft.com/office/drawing/2014/main" id="{BBB81D7F-9ED9-4B13-B9F4-1FE96B8A27E3}"/>
                </a:ext>
              </a:extLst>
            </p:cNvPr>
            <p:cNvSpPr/>
            <p:nvPr/>
          </p:nvSpPr>
          <p:spPr>
            <a:xfrm>
              <a:off x="3380621" y="113666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238">
              <a:extLst>
                <a:ext uri="{FF2B5EF4-FFF2-40B4-BE49-F238E27FC236}">
                  <a16:creationId xmlns:a16="http://schemas.microsoft.com/office/drawing/2014/main" id="{7E6BC0DA-96C9-435C-B6CA-99F17FCB5FE1}"/>
                </a:ext>
              </a:extLst>
            </p:cNvPr>
            <p:cNvSpPr/>
            <p:nvPr/>
          </p:nvSpPr>
          <p:spPr>
            <a:xfrm>
              <a:off x="3380621" y="113666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239">
              <a:extLst>
                <a:ext uri="{FF2B5EF4-FFF2-40B4-BE49-F238E27FC236}">
                  <a16:creationId xmlns:a16="http://schemas.microsoft.com/office/drawing/2014/main" id="{B919D7A5-E908-4DD1-B83B-6F19455E1767}"/>
                </a:ext>
              </a:extLst>
            </p:cNvPr>
            <p:cNvSpPr/>
            <p:nvPr/>
          </p:nvSpPr>
          <p:spPr>
            <a:xfrm>
              <a:off x="3394246" y="117674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240">
              <a:extLst>
                <a:ext uri="{FF2B5EF4-FFF2-40B4-BE49-F238E27FC236}">
                  <a16:creationId xmlns:a16="http://schemas.microsoft.com/office/drawing/2014/main" id="{AE01A50A-D9DE-4A69-B272-4818CBF89E7C}"/>
                </a:ext>
              </a:extLst>
            </p:cNvPr>
            <p:cNvSpPr/>
            <p:nvPr/>
          </p:nvSpPr>
          <p:spPr>
            <a:xfrm>
              <a:off x="3394246" y="117674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241">
              <a:extLst>
                <a:ext uri="{FF2B5EF4-FFF2-40B4-BE49-F238E27FC236}">
                  <a16:creationId xmlns:a16="http://schemas.microsoft.com/office/drawing/2014/main" id="{F2B2C8E6-AC12-4088-9496-D81D4961B419}"/>
                </a:ext>
              </a:extLst>
            </p:cNvPr>
            <p:cNvSpPr/>
            <p:nvPr/>
          </p:nvSpPr>
          <p:spPr>
            <a:xfrm>
              <a:off x="3423527" y="111324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242">
              <a:extLst>
                <a:ext uri="{FF2B5EF4-FFF2-40B4-BE49-F238E27FC236}">
                  <a16:creationId xmlns:a16="http://schemas.microsoft.com/office/drawing/2014/main" id="{30CF6315-7EC1-40A0-83C2-7508F8264BC6}"/>
                </a:ext>
              </a:extLst>
            </p:cNvPr>
            <p:cNvSpPr/>
            <p:nvPr/>
          </p:nvSpPr>
          <p:spPr>
            <a:xfrm>
              <a:off x="3423527" y="111324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243">
              <a:extLst>
                <a:ext uri="{FF2B5EF4-FFF2-40B4-BE49-F238E27FC236}">
                  <a16:creationId xmlns:a16="http://schemas.microsoft.com/office/drawing/2014/main" id="{93004587-3088-4D88-8276-599AD3B643C3}"/>
                </a:ext>
              </a:extLst>
            </p:cNvPr>
            <p:cNvSpPr/>
            <p:nvPr/>
          </p:nvSpPr>
          <p:spPr>
            <a:xfrm>
              <a:off x="3451135" y="113838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244">
              <a:extLst>
                <a:ext uri="{FF2B5EF4-FFF2-40B4-BE49-F238E27FC236}">
                  <a16:creationId xmlns:a16="http://schemas.microsoft.com/office/drawing/2014/main" id="{E9FE9042-56B4-4A1A-BC88-7D87444918EC}"/>
                </a:ext>
              </a:extLst>
            </p:cNvPr>
            <p:cNvSpPr/>
            <p:nvPr/>
          </p:nvSpPr>
          <p:spPr>
            <a:xfrm>
              <a:off x="3451135" y="113838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245">
              <a:extLst>
                <a:ext uri="{FF2B5EF4-FFF2-40B4-BE49-F238E27FC236}">
                  <a16:creationId xmlns:a16="http://schemas.microsoft.com/office/drawing/2014/main" id="{C8A5ACB5-0D80-4CC2-BCD1-D3F713AB715D}"/>
                </a:ext>
              </a:extLst>
            </p:cNvPr>
            <p:cNvSpPr/>
            <p:nvPr/>
          </p:nvSpPr>
          <p:spPr>
            <a:xfrm>
              <a:off x="3375959" y="115423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246">
              <a:extLst>
                <a:ext uri="{FF2B5EF4-FFF2-40B4-BE49-F238E27FC236}">
                  <a16:creationId xmlns:a16="http://schemas.microsoft.com/office/drawing/2014/main" id="{C151E5A2-BD4D-4FBD-997E-CF680CFE58BF}"/>
                </a:ext>
              </a:extLst>
            </p:cNvPr>
            <p:cNvSpPr/>
            <p:nvPr/>
          </p:nvSpPr>
          <p:spPr>
            <a:xfrm>
              <a:off x="3375959" y="115423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247">
              <a:extLst>
                <a:ext uri="{FF2B5EF4-FFF2-40B4-BE49-F238E27FC236}">
                  <a16:creationId xmlns:a16="http://schemas.microsoft.com/office/drawing/2014/main" id="{FF02C494-7B17-4E20-A508-CE6F7FBD2CB4}"/>
                </a:ext>
              </a:extLst>
            </p:cNvPr>
            <p:cNvSpPr/>
            <p:nvPr/>
          </p:nvSpPr>
          <p:spPr>
            <a:xfrm>
              <a:off x="3407512" y="115745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248">
              <a:extLst>
                <a:ext uri="{FF2B5EF4-FFF2-40B4-BE49-F238E27FC236}">
                  <a16:creationId xmlns:a16="http://schemas.microsoft.com/office/drawing/2014/main" id="{6DD673BA-A657-4543-959F-9A3F23740C25}"/>
                </a:ext>
              </a:extLst>
            </p:cNvPr>
            <p:cNvSpPr/>
            <p:nvPr/>
          </p:nvSpPr>
          <p:spPr>
            <a:xfrm>
              <a:off x="3407512" y="115745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249">
              <a:extLst>
                <a:ext uri="{FF2B5EF4-FFF2-40B4-BE49-F238E27FC236}">
                  <a16:creationId xmlns:a16="http://schemas.microsoft.com/office/drawing/2014/main" id="{EA959B63-C48F-4114-AF17-E64601302336}"/>
                </a:ext>
              </a:extLst>
            </p:cNvPr>
            <p:cNvSpPr/>
            <p:nvPr/>
          </p:nvSpPr>
          <p:spPr>
            <a:xfrm>
              <a:off x="3454961" y="1169866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4" y="0"/>
                  </a:moveTo>
                  <a:lnTo>
                    <a:pt x="15109" y="1960"/>
                  </a:lnTo>
                  <a:lnTo>
                    <a:pt x="7238" y="7302"/>
                  </a:lnTo>
                  <a:lnTo>
                    <a:pt x="1940" y="15216"/>
                  </a:lnTo>
                  <a:lnTo>
                    <a:pt x="0" y="24891"/>
                  </a:lnTo>
                  <a:lnTo>
                    <a:pt x="1940" y="34494"/>
                  </a:lnTo>
                  <a:lnTo>
                    <a:pt x="7238" y="42370"/>
                  </a:lnTo>
                  <a:lnTo>
                    <a:pt x="15109" y="47698"/>
                  </a:lnTo>
                  <a:lnTo>
                    <a:pt x="24764" y="49656"/>
                  </a:lnTo>
                  <a:lnTo>
                    <a:pt x="34420" y="47698"/>
                  </a:lnTo>
                  <a:lnTo>
                    <a:pt x="42290" y="42370"/>
                  </a:lnTo>
                  <a:lnTo>
                    <a:pt x="47589" y="34494"/>
                  </a:lnTo>
                  <a:lnTo>
                    <a:pt x="49529" y="24891"/>
                  </a:lnTo>
                  <a:lnTo>
                    <a:pt x="47589" y="15216"/>
                  </a:lnTo>
                  <a:lnTo>
                    <a:pt x="42290" y="7302"/>
                  </a:lnTo>
                  <a:lnTo>
                    <a:pt x="3442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250">
              <a:extLst>
                <a:ext uri="{FF2B5EF4-FFF2-40B4-BE49-F238E27FC236}">
                  <a16:creationId xmlns:a16="http://schemas.microsoft.com/office/drawing/2014/main" id="{B9CA701E-107E-4C84-9670-DD1B75FE0871}"/>
                </a:ext>
              </a:extLst>
            </p:cNvPr>
            <p:cNvSpPr/>
            <p:nvPr/>
          </p:nvSpPr>
          <p:spPr>
            <a:xfrm>
              <a:off x="3454961" y="1169866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891"/>
                  </a:moveTo>
                  <a:lnTo>
                    <a:pt x="1940" y="15216"/>
                  </a:lnTo>
                  <a:lnTo>
                    <a:pt x="7238" y="7302"/>
                  </a:lnTo>
                  <a:lnTo>
                    <a:pt x="15109" y="1960"/>
                  </a:lnTo>
                  <a:lnTo>
                    <a:pt x="24764" y="0"/>
                  </a:lnTo>
                  <a:lnTo>
                    <a:pt x="34420" y="1960"/>
                  </a:lnTo>
                  <a:lnTo>
                    <a:pt x="42290" y="7302"/>
                  </a:lnTo>
                  <a:lnTo>
                    <a:pt x="47589" y="15216"/>
                  </a:lnTo>
                  <a:lnTo>
                    <a:pt x="49529" y="24891"/>
                  </a:lnTo>
                  <a:lnTo>
                    <a:pt x="47589" y="34494"/>
                  </a:lnTo>
                  <a:lnTo>
                    <a:pt x="42290" y="42370"/>
                  </a:lnTo>
                  <a:lnTo>
                    <a:pt x="34420" y="47698"/>
                  </a:lnTo>
                  <a:lnTo>
                    <a:pt x="24764" y="49656"/>
                  </a:lnTo>
                  <a:lnTo>
                    <a:pt x="15109" y="47698"/>
                  </a:lnTo>
                  <a:lnTo>
                    <a:pt x="7238" y="42370"/>
                  </a:lnTo>
                  <a:lnTo>
                    <a:pt x="194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251">
              <a:extLst>
                <a:ext uri="{FF2B5EF4-FFF2-40B4-BE49-F238E27FC236}">
                  <a16:creationId xmlns:a16="http://schemas.microsoft.com/office/drawing/2014/main" id="{63E73766-2350-4E86-A20E-93861F1D66C6}"/>
                </a:ext>
              </a:extLst>
            </p:cNvPr>
            <p:cNvSpPr/>
            <p:nvPr/>
          </p:nvSpPr>
          <p:spPr>
            <a:xfrm>
              <a:off x="3439065" y="112475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252">
              <a:extLst>
                <a:ext uri="{FF2B5EF4-FFF2-40B4-BE49-F238E27FC236}">
                  <a16:creationId xmlns:a16="http://schemas.microsoft.com/office/drawing/2014/main" id="{CF38ED5C-9A1C-4203-A1DE-53659730CA94}"/>
                </a:ext>
              </a:extLst>
            </p:cNvPr>
            <p:cNvSpPr/>
            <p:nvPr/>
          </p:nvSpPr>
          <p:spPr>
            <a:xfrm>
              <a:off x="3439065" y="112475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253">
              <a:extLst>
                <a:ext uri="{FF2B5EF4-FFF2-40B4-BE49-F238E27FC236}">
                  <a16:creationId xmlns:a16="http://schemas.microsoft.com/office/drawing/2014/main" id="{ABDA401D-EFF7-426F-B3CA-5E2C671ABE49}"/>
                </a:ext>
              </a:extLst>
            </p:cNvPr>
            <p:cNvSpPr/>
            <p:nvPr/>
          </p:nvSpPr>
          <p:spPr>
            <a:xfrm>
              <a:off x="3399385" y="1106948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254">
              <a:extLst>
                <a:ext uri="{FF2B5EF4-FFF2-40B4-BE49-F238E27FC236}">
                  <a16:creationId xmlns:a16="http://schemas.microsoft.com/office/drawing/2014/main" id="{8B90ECE6-5959-4B55-A657-99329CAEBA1A}"/>
                </a:ext>
              </a:extLst>
            </p:cNvPr>
            <p:cNvSpPr/>
            <p:nvPr/>
          </p:nvSpPr>
          <p:spPr>
            <a:xfrm>
              <a:off x="3399385" y="1106948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255">
              <a:extLst>
                <a:ext uri="{FF2B5EF4-FFF2-40B4-BE49-F238E27FC236}">
                  <a16:creationId xmlns:a16="http://schemas.microsoft.com/office/drawing/2014/main" id="{DD423914-0D5E-4D59-BA24-E6A656692FF0}"/>
                </a:ext>
              </a:extLst>
            </p:cNvPr>
            <p:cNvSpPr/>
            <p:nvPr/>
          </p:nvSpPr>
          <p:spPr>
            <a:xfrm>
              <a:off x="3438587" y="114915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256">
              <a:extLst>
                <a:ext uri="{FF2B5EF4-FFF2-40B4-BE49-F238E27FC236}">
                  <a16:creationId xmlns:a16="http://schemas.microsoft.com/office/drawing/2014/main" id="{876D1652-70D3-4533-A9BF-2EE7C85C5461}"/>
                </a:ext>
              </a:extLst>
            </p:cNvPr>
            <p:cNvSpPr/>
            <p:nvPr/>
          </p:nvSpPr>
          <p:spPr>
            <a:xfrm>
              <a:off x="3438587" y="114915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257">
              <a:extLst>
                <a:ext uri="{FF2B5EF4-FFF2-40B4-BE49-F238E27FC236}">
                  <a16:creationId xmlns:a16="http://schemas.microsoft.com/office/drawing/2014/main" id="{7C36D361-AB55-481D-8B7E-C02DAE2C0AE9}"/>
                </a:ext>
              </a:extLst>
            </p:cNvPr>
            <p:cNvSpPr/>
            <p:nvPr/>
          </p:nvSpPr>
          <p:spPr>
            <a:xfrm>
              <a:off x="3337475" y="112155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258">
              <a:extLst>
                <a:ext uri="{FF2B5EF4-FFF2-40B4-BE49-F238E27FC236}">
                  <a16:creationId xmlns:a16="http://schemas.microsoft.com/office/drawing/2014/main" id="{CE2BC59A-D738-4A5C-ADD5-AFD7FCF53BF7}"/>
                </a:ext>
              </a:extLst>
            </p:cNvPr>
            <p:cNvSpPr/>
            <p:nvPr/>
          </p:nvSpPr>
          <p:spPr>
            <a:xfrm>
              <a:off x="3337475" y="112155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259">
              <a:extLst>
                <a:ext uri="{FF2B5EF4-FFF2-40B4-BE49-F238E27FC236}">
                  <a16:creationId xmlns:a16="http://schemas.microsoft.com/office/drawing/2014/main" id="{B4062747-D9B7-409B-94AA-9BDF14B3EAB3}"/>
                </a:ext>
              </a:extLst>
            </p:cNvPr>
            <p:cNvSpPr/>
            <p:nvPr/>
          </p:nvSpPr>
          <p:spPr>
            <a:xfrm>
              <a:off x="3429144" y="112336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260">
              <a:extLst>
                <a:ext uri="{FF2B5EF4-FFF2-40B4-BE49-F238E27FC236}">
                  <a16:creationId xmlns:a16="http://schemas.microsoft.com/office/drawing/2014/main" id="{B60FA844-B614-444E-8F7A-AA5DFE50E0DC}"/>
                </a:ext>
              </a:extLst>
            </p:cNvPr>
            <p:cNvSpPr/>
            <p:nvPr/>
          </p:nvSpPr>
          <p:spPr>
            <a:xfrm>
              <a:off x="3429144" y="1123362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261">
              <a:extLst>
                <a:ext uri="{FF2B5EF4-FFF2-40B4-BE49-F238E27FC236}">
                  <a16:creationId xmlns:a16="http://schemas.microsoft.com/office/drawing/2014/main" id="{2465EB1C-0AFC-42CE-9829-740C7D904CC7}"/>
                </a:ext>
              </a:extLst>
            </p:cNvPr>
            <p:cNvSpPr/>
            <p:nvPr/>
          </p:nvSpPr>
          <p:spPr>
            <a:xfrm>
              <a:off x="3271858" y="112637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262">
              <a:extLst>
                <a:ext uri="{FF2B5EF4-FFF2-40B4-BE49-F238E27FC236}">
                  <a16:creationId xmlns:a16="http://schemas.microsoft.com/office/drawing/2014/main" id="{A97AA453-AAFA-4E13-89F8-4140B2C859C2}"/>
                </a:ext>
              </a:extLst>
            </p:cNvPr>
            <p:cNvSpPr/>
            <p:nvPr/>
          </p:nvSpPr>
          <p:spPr>
            <a:xfrm>
              <a:off x="3271858" y="112637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263">
              <a:extLst>
                <a:ext uri="{FF2B5EF4-FFF2-40B4-BE49-F238E27FC236}">
                  <a16:creationId xmlns:a16="http://schemas.microsoft.com/office/drawing/2014/main" id="{AEAC8F7A-95F8-4513-8486-094F41CB2ACE}"/>
                </a:ext>
              </a:extLst>
            </p:cNvPr>
            <p:cNvSpPr/>
            <p:nvPr/>
          </p:nvSpPr>
          <p:spPr>
            <a:xfrm>
              <a:off x="3396994" y="119155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264">
              <a:extLst>
                <a:ext uri="{FF2B5EF4-FFF2-40B4-BE49-F238E27FC236}">
                  <a16:creationId xmlns:a16="http://schemas.microsoft.com/office/drawing/2014/main" id="{F3613291-74BC-4A27-8FC8-329775B6EF1C}"/>
                </a:ext>
              </a:extLst>
            </p:cNvPr>
            <p:cNvSpPr/>
            <p:nvPr/>
          </p:nvSpPr>
          <p:spPr>
            <a:xfrm>
              <a:off x="3396994" y="119155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265">
              <a:extLst>
                <a:ext uri="{FF2B5EF4-FFF2-40B4-BE49-F238E27FC236}">
                  <a16:creationId xmlns:a16="http://schemas.microsoft.com/office/drawing/2014/main" id="{014CF6AB-F8BB-4E18-90BA-D84C0DA5DABA}"/>
                </a:ext>
              </a:extLst>
            </p:cNvPr>
            <p:cNvSpPr/>
            <p:nvPr/>
          </p:nvSpPr>
          <p:spPr>
            <a:xfrm>
              <a:off x="3378707" y="117667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266">
              <a:extLst>
                <a:ext uri="{FF2B5EF4-FFF2-40B4-BE49-F238E27FC236}">
                  <a16:creationId xmlns:a16="http://schemas.microsoft.com/office/drawing/2014/main" id="{A7EAC651-0676-4194-8F46-73138AAE02ED}"/>
                </a:ext>
              </a:extLst>
            </p:cNvPr>
            <p:cNvSpPr/>
            <p:nvPr/>
          </p:nvSpPr>
          <p:spPr>
            <a:xfrm>
              <a:off x="3378707" y="117667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267">
              <a:extLst>
                <a:ext uri="{FF2B5EF4-FFF2-40B4-BE49-F238E27FC236}">
                  <a16:creationId xmlns:a16="http://schemas.microsoft.com/office/drawing/2014/main" id="{82E31CF0-BB78-46A9-A968-B098C5D1D8B5}"/>
                </a:ext>
              </a:extLst>
            </p:cNvPr>
            <p:cNvSpPr/>
            <p:nvPr/>
          </p:nvSpPr>
          <p:spPr>
            <a:xfrm>
              <a:off x="6052981" y="12756133"/>
              <a:ext cx="242502" cy="4260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268">
              <a:extLst>
                <a:ext uri="{FF2B5EF4-FFF2-40B4-BE49-F238E27FC236}">
                  <a16:creationId xmlns:a16="http://schemas.microsoft.com/office/drawing/2014/main" id="{474899F6-369A-4B0F-BFE6-6F7E201F76A8}"/>
                </a:ext>
              </a:extLst>
            </p:cNvPr>
            <p:cNvSpPr/>
            <p:nvPr/>
          </p:nvSpPr>
          <p:spPr>
            <a:xfrm>
              <a:off x="6177340" y="1226532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269">
              <a:extLst>
                <a:ext uri="{FF2B5EF4-FFF2-40B4-BE49-F238E27FC236}">
                  <a16:creationId xmlns:a16="http://schemas.microsoft.com/office/drawing/2014/main" id="{609EADC2-EA54-4257-9F63-6DCACDD178A3}"/>
                </a:ext>
              </a:extLst>
            </p:cNvPr>
            <p:cNvSpPr/>
            <p:nvPr/>
          </p:nvSpPr>
          <p:spPr>
            <a:xfrm>
              <a:off x="6177340" y="1226532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270">
              <a:extLst>
                <a:ext uri="{FF2B5EF4-FFF2-40B4-BE49-F238E27FC236}">
                  <a16:creationId xmlns:a16="http://schemas.microsoft.com/office/drawing/2014/main" id="{63E758C3-EF49-46E6-8EED-6DE40B90A894}"/>
                </a:ext>
              </a:extLst>
            </p:cNvPr>
            <p:cNvSpPr/>
            <p:nvPr/>
          </p:nvSpPr>
          <p:spPr>
            <a:xfrm>
              <a:off x="6167779" y="121723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271">
              <a:extLst>
                <a:ext uri="{FF2B5EF4-FFF2-40B4-BE49-F238E27FC236}">
                  <a16:creationId xmlns:a16="http://schemas.microsoft.com/office/drawing/2014/main" id="{B80180FD-3F8D-4538-AFC4-0277209E1086}"/>
                </a:ext>
              </a:extLst>
            </p:cNvPr>
            <p:cNvSpPr/>
            <p:nvPr/>
          </p:nvSpPr>
          <p:spPr>
            <a:xfrm>
              <a:off x="6167779" y="121723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272">
              <a:extLst>
                <a:ext uri="{FF2B5EF4-FFF2-40B4-BE49-F238E27FC236}">
                  <a16:creationId xmlns:a16="http://schemas.microsoft.com/office/drawing/2014/main" id="{C9E0120F-0F36-4626-93AB-6189AB15E41B}"/>
                </a:ext>
              </a:extLst>
            </p:cNvPr>
            <p:cNvSpPr/>
            <p:nvPr/>
          </p:nvSpPr>
          <p:spPr>
            <a:xfrm>
              <a:off x="6156425" y="113574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273">
              <a:extLst>
                <a:ext uri="{FF2B5EF4-FFF2-40B4-BE49-F238E27FC236}">
                  <a16:creationId xmlns:a16="http://schemas.microsoft.com/office/drawing/2014/main" id="{982264F1-FFC2-42E4-8CDB-949ADCE5C906}"/>
                </a:ext>
              </a:extLst>
            </p:cNvPr>
            <p:cNvSpPr/>
            <p:nvPr/>
          </p:nvSpPr>
          <p:spPr>
            <a:xfrm>
              <a:off x="6156425" y="113574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274">
              <a:extLst>
                <a:ext uri="{FF2B5EF4-FFF2-40B4-BE49-F238E27FC236}">
                  <a16:creationId xmlns:a16="http://schemas.microsoft.com/office/drawing/2014/main" id="{5678A6FC-79BF-46E9-AAC6-9B7587EFC2A0}"/>
                </a:ext>
              </a:extLst>
            </p:cNvPr>
            <p:cNvSpPr/>
            <p:nvPr/>
          </p:nvSpPr>
          <p:spPr>
            <a:xfrm>
              <a:off x="6130010" y="119546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275">
              <a:extLst>
                <a:ext uri="{FF2B5EF4-FFF2-40B4-BE49-F238E27FC236}">
                  <a16:creationId xmlns:a16="http://schemas.microsoft.com/office/drawing/2014/main" id="{2EB596E1-31E8-4B4A-AF15-1BF32AC386E2}"/>
                </a:ext>
              </a:extLst>
            </p:cNvPr>
            <p:cNvSpPr/>
            <p:nvPr/>
          </p:nvSpPr>
          <p:spPr>
            <a:xfrm>
              <a:off x="6130010" y="1195464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276">
              <a:extLst>
                <a:ext uri="{FF2B5EF4-FFF2-40B4-BE49-F238E27FC236}">
                  <a16:creationId xmlns:a16="http://schemas.microsoft.com/office/drawing/2014/main" id="{1AAD6259-C8B2-4E9D-A6F9-FB25D81A879F}"/>
                </a:ext>
              </a:extLst>
            </p:cNvPr>
            <p:cNvSpPr/>
            <p:nvPr/>
          </p:nvSpPr>
          <p:spPr>
            <a:xfrm>
              <a:off x="6228015" y="116441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277">
              <a:extLst>
                <a:ext uri="{FF2B5EF4-FFF2-40B4-BE49-F238E27FC236}">
                  <a16:creationId xmlns:a16="http://schemas.microsoft.com/office/drawing/2014/main" id="{2DE91606-19A7-4474-888C-AB3E1A39F894}"/>
                </a:ext>
              </a:extLst>
            </p:cNvPr>
            <p:cNvSpPr/>
            <p:nvPr/>
          </p:nvSpPr>
          <p:spPr>
            <a:xfrm>
              <a:off x="6228015" y="116441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278">
              <a:extLst>
                <a:ext uri="{FF2B5EF4-FFF2-40B4-BE49-F238E27FC236}">
                  <a16:creationId xmlns:a16="http://schemas.microsoft.com/office/drawing/2014/main" id="{D35912DF-8A1A-498F-B899-43AD54BAC1F3}"/>
                </a:ext>
              </a:extLst>
            </p:cNvPr>
            <p:cNvSpPr/>
            <p:nvPr/>
          </p:nvSpPr>
          <p:spPr>
            <a:xfrm>
              <a:off x="6109454" y="104530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279">
              <a:extLst>
                <a:ext uri="{FF2B5EF4-FFF2-40B4-BE49-F238E27FC236}">
                  <a16:creationId xmlns:a16="http://schemas.microsoft.com/office/drawing/2014/main" id="{466F4FC7-3BC0-4283-B838-5C96DA063D58}"/>
                </a:ext>
              </a:extLst>
            </p:cNvPr>
            <p:cNvSpPr/>
            <p:nvPr/>
          </p:nvSpPr>
          <p:spPr>
            <a:xfrm>
              <a:off x="6109454" y="1045302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280">
              <a:extLst>
                <a:ext uri="{FF2B5EF4-FFF2-40B4-BE49-F238E27FC236}">
                  <a16:creationId xmlns:a16="http://schemas.microsoft.com/office/drawing/2014/main" id="{9B821047-D154-43E7-938B-BD46FD46BE4F}"/>
                </a:ext>
              </a:extLst>
            </p:cNvPr>
            <p:cNvSpPr/>
            <p:nvPr/>
          </p:nvSpPr>
          <p:spPr>
            <a:xfrm>
              <a:off x="6121645" y="117852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281">
              <a:extLst>
                <a:ext uri="{FF2B5EF4-FFF2-40B4-BE49-F238E27FC236}">
                  <a16:creationId xmlns:a16="http://schemas.microsoft.com/office/drawing/2014/main" id="{B19D4EC4-79E3-43D3-94B0-70F916C81B61}"/>
                </a:ext>
              </a:extLst>
            </p:cNvPr>
            <p:cNvSpPr/>
            <p:nvPr/>
          </p:nvSpPr>
          <p:spPr>
            <a:xfrm>
              <a:off x="6121645" y="1178525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282">
              <a:extLst>
                <a:ext uri="{FF2B5EF4-FFF2-40B4-BE49-F238E27FC236}">
                  <a16:creationId xmlns:a16="http://schemas.microsoft.com/office/drawing/2014/main" id="{65DF710B-5DD8-420B-8860-02B73F5F8BF2}"/>
                </a:ext>
              </a:extLst>
            </p:cNvPr>
            <p:cNvSpPr/>
            <p:nvPr/>
          </p:nvSpPr>
          <p:spPr>
            <a:xfrm>
              <a:off x="6128457" y="119647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283">
              <a:extLst>
                <a:ext uri="{FF2B5EF4-FFF2-40B4-BE49-F238E27FC236}">
                  <a16:creationId xmlns:a16="http://schemas.microsoft.com/office/drawing/2014/main" id="{4137788F-669A-44A0-A880-0D3139FCE61F}"/>
                </a:ext>
              </a:extLst>
            </p:cNvPr>
            <p:cNvSpPr/>
            <p:nvPr/>
          </p:nvSpPr>
          <p:spPr>
            <a:xfrm>
              <a:off x="6128457" y="119647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284">
              <a:extLst>
                <a:ext uri="{FF2B5EF4-FFF2-40B4-BE49-F238E27FC236}">
                  <a16:creationId xmlns:a16="http://schemas.microsoft.com/office/drawing/2014/main" id="{9F931214-B58F-49AF-822C-FB4541E1D371}"/>
                </a:ext>
              </a:extLst>
            </p:cNvPr>
            <p:cNvSpPr/>
            <p:nvPr/>
          </p:nvSpPr>
          <p:spPr>
            <a:xfrm>
              <a:off x="6216063" y="118166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285">
              <a:extLst>
                <a:ext uri="{FF2B5EF4-FFF2-40B4-BE49-F238E27FC236}">
                  <a16:creationId xmlns:a16="http://schemas.microsoft.com/office/drawing/2014/main" id="{668DA4CA-6457-4894-8D6D-0E8EA1135DC3}"/>
                </a:ext>
              </a:extLst>
            </p:cNvPr>
            <p:cNvSpPr/>
            <p:nvPr/>
          </p:nvSpPr>
          <p:spPr>
            <a:xfrm>
              <a:off x="6216063" y="118166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286">
              <a:extLst>
                <a:ext uri="{FF2B5EF4-FFF2-40B4-BE49-F238E27FC236}">
                  <a16:creationId xmlns:a16="http://schemas.microsoft.com/office/drawing/2014/main" id="{E4C5957A-4728-490B-9363-30967D1A81BB}"/>
                </a:ext>
              </a:extLst>
            </p:cNvPr>
            <p:cNvSpPr/>
            <p:nvPr/>
          </p:nvSpPr>
          <p:spPr>
            <a:xfrm>
              <a:off x="6096666" y="117834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287">
              <a:extLst>
                <a:ext uri="{FF2B5EF4-FFF2-40B4-BE49-F238E27FC236}">
                  <a16:creationId xmlns:a16="http://schemas.microsoft.com/office/drawing/2014/main" id="{35330B56-C409-46A4-BBB5-DE87EBCC6948}"/>
                </a:ext>
              </a:extLst>
            </p:cNvPr>
            <p:cNvSpPr/>
            <p:nvPr/>
          </p:nvSpPr>
          <p:spPr>
            <a:xfrm>
              <a:off x="6096666" y="117834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288">
              <a:extLst>
                <a:ext uri="{FF2B5EF4-FFF2-40B4-BE49-F238E27FC236}">
                  <a16:creationId xmlns:a16="http://schemas.microsoft.com/office/drawing/2014/main" id="{6E3825D4-6442-4040-95BB-5BAB51B8FDFD}"/>
                </a:ext>
              </a:extLst>
            </p:cNvPr>
            <p:cNvSpPr/>
            <p:nvPr/>
          </p:nvSpPr>
          <p:spPr>
            <a:xfrm>
              <a:off x="6205905" y="118072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289">
              <a:extLst>
                <a:ext uri="{FF2B5EF4-FFF2-40B4-BE49-F238E27FC236}">
                  <a16:creationId xmlns:a16="http://schemas.microsoft.com/office/drawing/2014/main" id="{600C3A06-C4CB-4A0C-A6F3-882C0780C4CD}"/>
                </a:ext>
              </a:extLst>
            </p:cNvPr>
            <p:cNvSpPr/>
            <p:nvPr/>
          </p:nvSpPr>
          <p:spPr>
            <a:xfrm>
              <a:off x="6205905" y="118072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290">
              <a:extLst>
                <a:ext uri="{FF2B5EF4-FFF2-40B4-BE49-F238E27FC236}">
                  <a16:creationId xmlns:a16="http://schemas.microsoft.com/office/drawing/2014/main" id="{6729281C-1E50-42FB-AE6B-3600DC1D1202}"/>
                </a:ext>
              </a:extLst>
            </p:cNvPr>
            <p:cNvSpPr/>
            <p:nvPr/>
          </p:nvSpPr>
          <p:spPr>
            <a:xfrm>
              <a:off x="5411350" y="1095209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4" y="0"/>
                  </a:moveTo>
                  <a:lnTo>
                    <a:pt x="15109" y="1960"/>
                  </a:lnTo>
                  <a:lnTo>
                    <a:pt x="7238" y="7302"/>
                  </a:lnTo>
                  <a:lnTo>
                    <a:pt x="1940" y="15216"/>
                  </a:lnTo>
                  <a:lnTo>
                    <a:pt x="0" y="24892"/>
                  </a:lnTo>
                  <a:lnTo>
                    <a:pt x="1940" y="34494"/>
                  </a:lnTo>
                  <a:lnTo>
                    <a:pt x="7239" y="42370"/>
                  </a:lnTo>
                  <a:lnTo>
                    <a:pt x="15109" y="47698"/>
                  </a:lnTo>
                  <a:lnTo>
                    <a:pt x="24764" y="49656"/>
                  </a:lnTo>
                  <a:lnTo>
                    <a:pt x="34420" y="47698"/>
                  </a:lnTo>
                  <a:lnTo>
                    <a:pt x="42290" y="42370"/>
                  </a:lnTo>
                  <a:lnTo>
                    <a:pt x="47589" y="34494"/>
                  </a:lnTo>
                  <a:lnTo>
                    <a:pt x="49529" y="24892"/>
                  </a:lnTo>
                  <a:lnTo>
                    <a:pt x="47589" y="15216"/>
                  </a:lnTo>
                  <a:lnTo>
                    <a:pt x="42290" y="7302"/>
                  </a:lnTo>
                  <a:lnTo>
                    <a:pt x="3442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291">
              <a:extLst>
                <a:ext uri="{FF2B5EF4-FFF2-40B4-BE49-F238E27FC236}">
                  <a16:creationId xmlns:a16="http://schemas.microsoft.com/office/drawing/2014/main" id="{3E744912-EFA3-437E-A71C-3A15C69A981A}"/>
                </a:ext>
              </a:extLst>
            </p:cNvPr>
            <p:cNvSpPr/>
            <p:nvPr/>
          </p:nvSpPr>
          <p:spPr>
            <a:xfrm>
              <a:off x="5411350" y="1095209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892"/>
                  </a:moveTo>
                  <a:lnTo>
                    <a:pt x="1940" y="15216"/>
                  </a:lnTo>
                  <a:lnTo>
                    <a:pt x="7238" y="7302"/>
                  </a:lnTo>
                  <a:lnTo>
                    <a:pt x="15109" y="1960"/>
                  </a:lnTo>
                  <a:lnTo>
                    <a:pt x="24764" y="0"/>
                  </a:lnTo>
                  <a:lnTo>
                    <a:pt x="34420" y="1960"/>
                  </a:lnTo>
                  <a:lnTo>
                    <a:pt x="42290" y="7302"/>
                  </a:lnTo>
                  <a:lnTo>
                    <a:pt x="47589" y="15216"/>
                  </a:lnTo>
                  <a:lnTo>
                    <a:pt x="49529" y="24892"/>
                  </a:lnTo>
                  <a:lnTo>
                    <a:pt x="47589" y="34494"/>
                  </a:lnTo>
                  <a:lnTo>
                    <a:pt x="42290" y="42370"/>
                  </a:lnTo>
                  <a:lnTo>
                    <a:pt x="34420" y="47698"/>
                  </a:lnTo>
                  <a:lnTo>
                    <a:pt x="24764" y="49656"/>
                  </a:lnTo>
                  <a:lnTo>
                    <a:pt x="15109" y="47698"/>
                  </a:lnTo>
                  <a:lnTo>
                    <a:pt x="7238" y="42370"/>
                  </a:lnTo>
                  <a:lnTo>
                    <a:pt x="194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292">
              <a:extLst>
                <a:ext uri="{FF2B5EF4-FFF2-40B4-BE49-F238E27FC236}">
                  <a16:creationId xmlns:a16="http://schemas.microsoft.com/office/drawing/2014/main" id="{601CA5E9-D09E-4440-AD38-C33EE118DBA0}"/>
                </a:ext>
              </a:extLst>
            </p:cNvPr>
            <p:cNvSpPr/>
            <p:nvPr/>
          </p:nvSpPr>
          <p:spPr>
            <a:xfrm>
              <a:off x="5296194" y="12756133"/>
              <a:ext cx="248478" cy="4260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293">
              <a:extLst>
                <a:ext uri="{FF2B5EF4-FFF2-40B4-BE49-F238E27FC236}">
                  <a16:creationId xmlns:a16="http://schemas.microsoft.com/office/drawing/2014/main" id="{5C8370B5-4A25-4D03-B43F-80424AC3E2B9}"/>
                </a:ext>
              </a:extLst>
            </p:cNvPr>
            <p:cNvSpPr/>
            <p:nvPr/>
          </p:nvSpPr>
          <p:spPr>
            <a:xfrm>
              <a:off x="5291711" y="11685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294">
              <a:extLst>
                <a:ext uri="{FF2B5EF4-FFF2-40B4-BE49-F238E27FC236}">
                  <a16:creationId xmlns:a16="http://schemas.microsoft.com/office/drawing/2014/main" id="{8035BF8A-8D2B-4BC2-83C5-7ED6B555543A}"/>
                </a:ext>
              </a:extLst>
            </p:cNvPr>
            <p:cNvSpPr/>
            <p:nvPr/>
          </p:nvSpPr>
          <p:spPr>
            <a:xfrm>
              <a:off x="5291711" y="116855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295">
              <a:extLst>
                <a:ext uri="{FF2B5EF4-FFF2-40B4-BE49-F238E27FC236}">
                  <a16:creationId xmlns:a16="http://schemas.microsoft.com/office/drawing/2014/main" id="{E3003E9F-6FF1-411E-BCDD-1318410F5EC2}"/>
                </a:ext>
              </a:extLst>
            </p:cNvPr>
            <p:cNvSpPr/>
            <p:nvPr/>
          </p:nvSpPr>
          <p:spPr>
            <a:xfrm>
              <a:off x="5431907" y="122009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296">
              <a:extLst>
                <a:ext uri="{FF2B5EF4-FFF2-40B4-BE49-F238E27FC236}">
                  <a16:creationId xmlns:a16="http://schemas.microsoft.com/office/drawing/2014/main" id="{95838762-F29C-4A70-88B0-C2AAD6EB6E30}"/>
                </a:ext>
              </a:extLst>
            </p:cNvPr>
            <p:cNvSpPr/>
            <p:nvPr/>
          </p:nvSpPr>
          <p:spPr>
            <a:xfrm>
              <a:off x="5431907" y="122009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297">
              <a:extLst>
                <a:ext uri="{FF2B5EF4-FFF2-40B4-BE49-F238E27FC236}">
                  <a16:creationId xmlns:a16="http://schemas.microsoft.com/office/drawing/2014/main" id="{6F58061C-3507-406D-8353-88B74313BB25}"/>
                </a:ext>
              </a:extLst>
            </p:cNvPr>
            <p:cNvSpPr/>
            <p:nvPr/>
          </p:nvSpPr>
          <p:spPr>
            <a:xfrm>
              <a:off x="5484374" y="11971709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5" y="0"/>
                  </a:moveTo>
                  <a:lnTo>
                    <a:pt x="15109" y="1958"/>
                  </a:lnTo>
                  <a:lnTo>
                    <a:pt x="7238" y="7286"/>
                  </a:lnTo>
                  <a:lnTo>
                    <a:pt x="1940" y="15162"/>
                  </a:lnTo>
                  <a:lnTo>
                    <a:pt x="0" y="24764"/>
                  </a:lnTo>
                  <a:lnTo>
                    <a:pt x="1940" y="34440"/>
                  </a:lnTo>
                  <a:lnTo>
                    <a:pt x="7239" y="42354"/>
                  </a:lnTo>
                  <a:lnTo>
                    <a:pt x="15109" y="47696"/>
                  </a:lnTo>
                  <a:lnTo>
                    <a:pt x="24765" y="49656"/>
                  </a:lnTo>
                  <a:lnTo>
                    <a:pt x="34420" y="47696"/>
                  </a:lnTo>
                  <a:lnTo>
                    <a:pt x="42291" y="42354"/>
                  </a:lnTo>
                  <a:lnTo>
                    <a:pt x="47589" y="34440"/>
                  </a:lnTo>
                  <a:lnTo>
                    <a:pt x="49530" y="24764"/>
                  </a:lnTo>
                  <a:lnTo>
                    <a:pt x="47589" y="15162"/>
                  </a:lnTo>
                  <a:lnTo>
                    <a:pt x="42291" y="7286"/>
                  </a:lnTo>
                  <a:lnTo>
                    <a:pt x="3442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298">
              <a:extLst>
                <a:ext uri="{FF2B5EF4-FFF2-40B4-BE49-F238E27FC236}">
                  <a16:creationId xmlns:a16="http://schemas.microsoft.com/office/drawing/2014/main" id="{6B4319E3-2198-4292-8D55-625AC1F315C7}"/>
                </a:ext>
              </a:extLst>
            </p:cNvPr>
            <p:cNvSpPr/>
            <p:nvPr/>
          </p:nvSpPr>
          <p:spPr>
            <a:xfrm>
              <a:off x="5484374" y="11971709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764"/>
                  </a:moveTo>
                  <a:lnTo>
                    <a:pt x="1940" y="15162"/>
                  </a:lnTo>
                  <a:lnTo>
                    <a:pt x="7238" y="7286"/>
                  </a:lnTo>
                  <a:lnTo>
                    <a:pt x="15109" y="1958"/>
                  </a:lnTo>
                  <a:lnTo>
                    <a:pt x="24765" y="0"/>
                  </a:lnTo>
                  <a:lnTo>
                    <a:pt x="34420" y="1958"/>
                  </a:lnTo>
                  <a:lnTo>
                    <a:pt x="42291" y="7286"/>
                  </a:lnTo>
                  <a:lnTo>
                    <a:pt x="47589" y="15162"/>
                  </a:lnTo>
                  <a:lnTo>
                    <a:pt x="49530" y="24764"/>
                  </a:lnTo>
                  <a:lnTo>
                    <a:pt x="47589" y="34440"/>
                  </a:lnTo>
                  <a:lnTo>
                    <a:pt x="42291" y="42354"/>
                  </a:lnTo>
                  <a:lnTo>
                    <a:pt x="34420" y="47696"/>
                  </a:lnTo>
                  <a:lnTo>
                    <a:pt x="24765" y="49656"/>
                  </a:lnTo>
                  <a:lnTo>
                    <a:pt x="15109" y="47696"/>
                  </a:lnTo>
                  <a:lnTo>
                    <a:pt x="7239" y="42354"/>
                  </a:lnTo>
                  <a:lnTo>
                    <a:pt x="194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299">
              <a:extLst>
                <a:ext uri="{FF2B5EF4-FFF2-40B4-BE49-F238E27FC236}">
                  <a16:creationId xmlns:a16="http://schemas.microsoft.com/office/drawing/2014/main" id="{78C159B4-51AD-4C27-96BF-D8BF3980387B}"/>
                </a:ext>
              </a:extLst>
            </p:cNvPr>
            <p:cNvSpPr/>
            <p:nvPr/>
          </p:nvSpPr>
          <p:spPr>
            <a:xfrm>
              <a:off x="5453419" y="114190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300">
              <a:extLst>
                <a:ext uri="{FF2B5EF4-FFF2-40B4-BE49-F238E27FC236}">
                  <a16:creationId xmlns:a16="http://schemas.microsoft.com/office/drawing/2014/main" id="{619FA04D-5E29-4E87-AFA3-5324BB7DF01C}"/>
                </a:ext>
              </a:extLst>
            </p:cNvPr>
            <p:cNvSpPr/>
            <p:nvPr/>
          </p:nvSpPr>
          <p:spPr>
            <a:xfrm>
              <a:off x="5453419" y="114190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301">
              <a:extLst>
                <a:ext uri="{FF2B5EF4-FFF2-40B4-BE49-F238E27FC236}">
                  <a16:creationId xmlns:a16="http://schemas.microsoft.com/office/drawing/2014/main" id="{FA838120-9A13-421D-813D-D60CC7DB221A}"/>
                </a:ext>
              </a:extLst>
            </p:cNvPr>
            <p:cNvSpPr/>
            <p:nvPr/>
          </p:nvSpPr>
          <p:spPr>
            <a:xfrm>
              <a:off x="5346810" y="114878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302">
              <a:extLst>
                <a:ext uri="{FF2B5EF4-FFF2-40B4-BE49-F238E27FC236}">
                  <a16:creationId xmlns:a16="http://schemas.microsoft.com/office/drawing/2014/main" id="{E618E5F0-798C-480B-97C1-926628F9ECF0}"/>
                </a:ext>
              </a:extLst>
            </p:cNvPr>
            <p:cNvSpPr/>
            <p:nvPr/>
          </p:nvSpPr>
          <p:spPr>
            <a:xfrm>
              <a:off x="5346810" y="1148785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303">
              <a:extLst>
                <a:ext uri="{FF2B5EF4-FFF2-40B4-BE49-F238E27FC236}">
                  <a16:creationId xmlns:a16="http://schemas.microsoft.com/office/drawing/2014/main" id="{2A47D274-EB77-4432-A560-EDAE0386815C}"/>
                </a:ext>
              </a:extLst>
            </p:cNvPr>
            <p:cNvSpPr/>
            <p:nvPr/>
          </p:nvSpPr>
          <p:spPr>
            <a:xfrm>
              <a:off x="5304620" y="11572787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24764" y="0"/>
                  </a:moveTo>
                  <a:lnTo>
                    <a:pt x="15162" y="1940"/>
                  </a:lnTo>
                  <a:lnTo>
                    <a:pt x="7286" y="7238"/>
                  </a:lnTo>
                  <a:lnTo>
                    <a:pt x="1958" y="15109"/>
                  </a:lnTo>
                  <a:lnTo>
                    <a:pt x="0" y="24764"/>
                  </a:lnTo>
                  <a:lnTo>
                    <a:pt x="1958" y="34420"/>
                  </a:lnTo>
                  <a:lnTo>
                    <a:pt x="7286" y="42290"/>
                  </a:lnTo>
                  <a:lnTo>
                    <a:pt x="15162" y="47589"/>
                  </a:lnTo>
                  <a:lnTo>
                    <a:pt x="24764" y="49529"/>
                  </a:lnTo>
                  <a:lnTo>
                    <a:pt x="34440" y="47589"/>
                  </a:lnTo>
                  <a:lnTo>
                    <a:pt x="42354" y="42290"/>
                  </a:lnTo>
                  <a:lnTo>
                    <a:pt x="47696" y="34420"/>
                  </a:lnTo>
                  <a:lnTo>
                    <a:pt x="49656" y="24764"/>
                  </a:lnTo>
                  <a:lnTo>
                    <a:pt x="47696" y="15109"/>
                  </a:lnTo>
                  <a:lnTo>
                    <a:pt x="42354" y="7238"/>
                  </a:lnTo>
                  <a:lnTo>
                    <a:pt x="34440" y="194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304">
              <a:extLst>
                <a:ext uri="{FF2B5EF4-FFF2-40B4-BE49-F238E27FC236}">
                  <a16:creationId xmlns:a16="http://schemas.microsoft.com/office/drawing/2014/main" id="{2E3C0E3A-BE52-4102-ACA5-59BFCAF1F5C0}"/>
                </a:ext>
              </a:extLst>
            </p:cNvPr>
            <p:cNvSpPr/>
            <p:nvPr/>
          </p:nvSpPr>
          <p:spPr>
            <a:xfrm>
              <a:off x="5304620" y="11572787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29">
                  <a:moveTo>
                    <a:pt x="0" y="24764"/>
                  </a:moveTo>
                  <a:lnTo>
                    <a:pt x="1958" y="15109"/>
                  </a:lnTo>
                  <a:lnTo>
                    <a:pt x="7286" y="7238"/>
                  </a:lnTo>
                  <a:lnTo>
                    <a:pt x="15162" y="1940"/>
                  </a:lnTo>
                  <a:lnTo>
                    <a:pt x="24764" y="0"/>
                  </a:lnTo>
                  <a:lnTo>
                    <a:pt x="34440" y="1940"/>
                  </a:lnTo>
                  <a:lnTo>
                    <a:pt x="42354" y="7238"/>
                  </a:lnTo>
                  <a:lnTo>
                    <a:pt x="47696" y="15109"/>
                  </a:lnTo>
                  <a:lnTo>
                    <a:pt x="49656" y="24764"/>
                  </a:lnTo>
                  <a:lnTo>
                    <a:pt x="47696" y="34420"/>
                  </a:lnTo>
                  <a:lnTo>
                    <a:pt x="42354" y="42290"/>
                  </a:lnTo>
                  <a:lnTo>
                    <a:pt x="34440" y="47589"/>
                  </a:lnTo>
                  <a:lnTo>
                    <a:pt x="24764" y="49529"/>
                  </a:lnTo>
                  <a:lnTo>
                    <a:pt x="15162" y="47589"/>
                  </a:lnTo>
                  <a:lnTo>
                    <a:pt x="7286" y="42290"/>
                  </a:lnTo>
                  <a:lnTo>
                    <a:pt x="1958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305">
              <a:extLst>
                <a:ext uri="{FF2B5EF4-FFF2-40B4-BE49-F238E27FC236}">
                  <a16:creationId xmlns:a16="http://schemas.microsoft.com/office/drawing/2014/main" id="{9C74472A-2468-4FBB-98FB-3C81B439C887}"/>
                </a:ext>
              </a:extLst>
            </p:cNvPr>
            <p:cNvSpPr/>
            <p:nvPr/>
          </p:nvSpPr>
          <p:spPr>
            <a:xfrm>
              <a:off x="5442425" y="1158136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306">
              <a:extLst>
                <a:ext uri="{FF2B5EF4-FFF2-40B4-BE49-F238E27FC236}">
                  <a16:creationId xmlns:a16="http://schemas.microsoft.com/office/drawing/2014/main" id="{11C6BDB8-C8EF-4945-9649-89B148C7656F}"/>
                </a:ext>
              </a:extLst>
            </p:cNvPr>
            <p:cNvSpPr/>
            <p:nvPr/>
          </p:nvSpPr>
          <p:spPr>
            <a:xfrm>
              <a:off x="5442425" y="1158136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307">
              <a:extLst>
                <a:ext uri="{FF2B5EF4-FFF2-40B4-BE49-F238E27FC236}">
                  <a16:creationId xmlns:a16="http://schemas.microsoft.com/office/drawing/2014/main" id="{E6B39D64-F69F-4FE1-A267-A52AD1DAF400}"/>
                </a:ext>
              </a:extLst>
            </p:cNvPr>
            <p:cNvSpPr/>
            <p:nvPr/>
          </p:nvSpPr>
          <p:spPr>
            <a:xfrm>
              <a:off x="5475530" y="1095956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308">
              <a:extLst>
                <a:ext uri="{FF2B5EF4-FFF2-40B4-BE49-F238E27FC236}">
                  <a16:creationId xmlns:a16="http://schemas.microsoft.com/office/drawing/2014/main" id="{498FBD6F-78AC-4DD1-BE58-F3BF8C53DEA2}"/>
                </a:ext>
              </a:extLst>
            </p:cNvPr>
            <p:cNvSpPr/>
            <p:nvPr/>
          </p:nvSpPr>
          <p:spPr>
            <a:xfrm>
              <a:off x="5475530" y="1095956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309">
              <a:extLst>
                <a:ext uri="{FF2B5EF4-FFF2-40B4-BE49-F238E27FC236}">
                  <a16:creationId xmlns:a16="http://schemas.microsoft.com/office/drawing/2014/main" id="{A13AF7E1-6E43-4BF8-8105-4192BCDF4E21}"/>
                </a:ext>
              </a:extLst>
            </p:cNvPr>
            <p:cNvSpPr/>
            <p:nvPr/>
          </p:nvSpPr>
          <p:spPr>
            <a:xfrm>
              <a:off x="5408362" y="108461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310">
              <a:extLst>
                <a:ext uri="{FF2B5EF4-FFF2-40B4-BE49-F238E27FC236}">
                  <a16:creationId xmlns:a16="http://schemas.microsoft.com/office/drawing/2014/main" id="{CBF52B05-92BC-4DB3-B0E8-01456B879ED5}"/>
                </a:ext>
              </a:extLst>
            </p:cNvPr>
            <p:cNvSpPr/>
            <p:nvPr/>
          </p:nvSpPr>
          <p:spPr>
            <a:xfrm>
              <a:off x="5408362" y="108461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311">
              <a:extLst>
                <a:ext uri="{FF2B5EF4-FFF2-40B4-BE49-F238E27FC236}">
                  <a16:creationId xmlns:a16="http://schemas.microsoft.com/office/drawing/2014/main" id="{BA99B8E8-CAE3-4A75-8C34-42A0BE04B37C}"/>
                </a:ext>
              </a:extLst>
            </p:cNvPr>
            <p:cNvSpPr/>
            <p:nvPr/>
          </p:nvSpPr>
          <p:spPr>
            <a:xfrm>
              <a:off x="5373224" y="11434281"/>
              <a:ext cx="46612" cy="35964"/>
            </a:xfrm>
            <a:custGeom>
              <a:avLst/>
              <a:gdLst/>
              <a:ahLst/>
              <a:cxnLst/>
              <a:rect l="l" t="t" r="r" b="b"/>
              <a:pathLst>
                <a:path w="49529" h="49529">
                  <a:moveTo>
                    <a:pt x="24764" y="0"/>
                  </a:moveTo>
                  <a:lnTo>
                    <a:pt x="15109" y="1958"/>
                  </a:lnTo>
                  <a:lnTo>
                    <a:pt x="7238" y="7286"/>
                  </a:lnTo>
                  <a:lnTo>
                    <a:pt x="1940" y="15162"/>
                  </a:lnTo>
                  <a:lnTo>
                    <a:pt x="0" y="24764"/>
                  </a:lnTo>
                  <a:lnTo>
                    <a:pt x="1940" y="34420"/>
                  </a:lnTo>
                  <a:lnTo>
                    <a:pt x="7238" y="42290"/>
                  </a:lnTo>
                  <a:lnTo>
                    <a:pt x="15109" y="47589"/>
                  </a:lnTo>
                  <a:lnTo>
                    <a:pt x="24764" y="49530"/>
                  </a:lnTo>
                  <a:lnTo>
                    <a:pt x="34420" y="47589"/>
                  </a:lnTo>
                  <a:lnTo>
                    <a:pt x="42290" y="42290"/>
                  </a:lnTo>
                  <a:lnTo>
                    <a:pt x="47589" y="34420"/>
                  </a:lnTo>
                  <a:lnTo>
                    <a:pt x="49529" y="24764"/>
                  </a:lnTo>
                  <a:lnTo>
                    <a:pt x="47589" y="15162"/>
                  </a:lnTo>
                  <a:lnTo>
                    <a:pt x="42290" y="7286"/>
                  </a:lnTo>
                  <a:lnTo>
                    <a:pt x="3442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312">
              <a:extLst>
                <a:ext uri="{FF2B5EF4-FFF2-40B4-BE49-F238E27FC236}">
                  <a16:creationId xmlns:a16="http://schemas.microsoft.com/office/drawing/2014/main" id="{9F8800FE-E425-4641-9DBD-BC4399800F17}"/>
                </a:ext>
              </a:extLst>
            </p:cNvPr>
            <p:cNvSpPr/>
            <p:nvPr/>
          </p:nvSpPr>
          <p:spPr>
            <a:xfrm>
              <a:off x="5373224" y="11434281"/>
              <a:ext cx="46612" cy="35964"/>
            </a:xfrm>
            <a:custGeom>
              <a:avLst/>
              <a:gdLst/>
              <a:ahLst/>
              <a:cxnLst/>
              <a:rect l="l" t="t" r="r" b="b"/>
              <a:pathLst>
                <a:path w="49529" h="49529">
                  <a:moveTo>
                    <a:pt x="0" y="24764"/>
                  </a:moveTo>
                  <a:lnTo>
                    <a:pt x="1940" y="15162"/>
                  </a:lnTo>
                  <a:lnTo>
                    <a:pt x="7238" y="7286"/>
                  </a:lnTo>
                  <a:lnTo>
                    <a:pt x="15109" y="1958"/>
                  </a:lnTo>
                  <a:lnTo>
                    <a:pt x="24764" y="0"/>
                  </a:lnTo>
                  <a:lnTo>
                    <a:pt x="34420" y="1958"/>
                  </a:lnTo>
                  <a:lnTo>
                    <a:pt x="42290" y="7286"/>
                  </a:lnTo>
                  <a:lnTo>
                    <a:pt x="47589" y="15162"/>
                  </a:lnTo>
                  <a:lnTo>
                    <a:pt x="49529" y="24764"/>
                  </a:lnTo>
                  <a:lnTo>
                    <a:pt x="47589" y="34420"/>
                  </a:lnTo>
                  <a:lnTo>
                    <a:pt x="42290" y="42290"/>
                  </a:lnTo>
                  <a:lnTo>
                    <a:pt x="34420" y="47589"/>
                  </a:lnTo>
                  <a:lnTo>
                    <a:pt x="24764" y="49530"/>
                  </a:lnTo>
                  <a:lnTo>
                    <a:pt x="15109" y="47589"/>
                  </a:lnTo>
                  <a:lnTo>
                    <a:pt x="7238" y="42290"/>
                  </a:lnTo>
                  <a:lnTo>
                    <a:pt x="1940" y="3442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313">
              <a:extLst>
                <a:ext uri="{FF2B5EF4-FFF2-40B4-BE49-F238E27FC236}">
                  <a16:creationId xmlns:a16="http://schemas.microsoft.com/office/drawing/2014/main" id="{3DD15D78-FE9C-41C3-8F1F-F403C2440803}"/>
                </a:ext>
              </a:extLst>
            </p:cNvPr>
            <p:cNvSpPr/>
            <p:nvPr/>
          </p:nvSpPr>
          <p:spPr>
            <a:xfrm>
              <a:off x="5490949" y="1104282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314">
              <a:extLst>
                <a:ext uri="{FF2B5EF4-FFF2-40B4-BE49-F238E27FC236}">
                  <a16:creationId xmlns:a16="http://schemas.microsoft.com/office/drawing/2014/main" id="{CA804CAE-A9E3-47B3-8FEA-B8D3E6ADD48E}"/>
                </a:ext>
              </a:extLst>
            </p:cNvPr>
            <p:cNvSpPr/>
            <p:nvPr/>
          </p:nvSpPr>
          <p:spPr>
            <a:xfrm>
              <a:off x="5490949" y="1104282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315">
              <a:extLst>
                <a:ext uri="{FF2B5EF4-FFF2-40B4-BE49-F238E27FC236}">
                  <a16:creationId xmlns:a16="http://schemas.microsoft.com/office/drawing/2014/main" id="{B952DBB2-55E0-4E13-B130-E69E08E9AE6A}"/>
                </a:ext>
              </a:extLst>
            </p:cNvPr>
            <p:cNvSpPr/>
            <p:nvPr/>
          </p:nvSpPr>
          <p:spPr>
            <a:xfrm>
              <a:off x="5417445" y="11064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316">
              <a:extLst>
                <a:ext uri="{FF2B5EF4-FFF2-40B4-BE49-F238E27FC236}">
                  <a16:creationId xmlns:a16="http://schemas.microsoft.com/office/drawing/2014/main" id="{0CB31180-6D22-497E-936D-AB819D346E41}"/>
                </a:ext>
              </a:extLst>
            </p:cNvPr>
            <p:cNvSpPr/>
            <p:nvPr/>
          </p:nvSpPr>
          <p:spPr>
            <a:xfrm>
              <a:off x="5417445" y="11064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317">
              <a:extLst>
                <a:ext uri="{FF2B5EF4-FFF2-40B4-BE49-F238E27FC236}">
                  <a16:creationId xmlns:a16="http://schemas.microsoft.com/office/drawing/2014/main" id="{3A4A79D4-C290-4CF4-8792-80E0C49BD691}"/>
                </a:ext>
              </a:extLst>
            </p:cNvPr>
            <p:cNvSpPr/>
            <p:nvPr/>
          </p:nvSpPr>
          <p:spPr>
            <a:xfrm>
              <a:off x="5417087" y="116247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318">
              <a:extLst>
                <a:ext uri="{FF2B5EF4-FFF2-40B4-BE49-F238E27FC236}">
                  <a16:creationId xmlns:a16="http://schemas.microsoft.com/office/drawing/2014/main" id="{1BBBD8A3-06C5-4943-953A-A4FABDE64722}"/>
                </a:ext>
              </a:extLst>
            </p:cNvPr>
            <p:cNvSpPr/>
            <p:nvPr/>
          </p:nvSpPr>
          <p:spPr>
            <a:xfrm>
              <a:off x="5417087" y="116247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319">
              <a:extLst>
                <a:ext uri="{FF2B5EF4-FFF2-40B4-BE49-F238E27FC236}">
                  <a16:creationId xmlns:a16="http://schemas.microsoft.com/office/drawing/2014/main" id="{5FBD2C3D-20F8-4AFE-B121-FABEA579C5CD}"/>
                </a:ext>
              </a:extLst>
            </p:cNvPr>
            <p:cNvSpPr/>
            <p:nvPr/>
          </p:nvSpPr>
          <p:spPr>
            <a:xfrm>
              <a:off x="5294341" y="109489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320">
              <a:extLst>
                <a:ext uri="{FF2B5EF4-FFF2-40B4-BE49-F238E27FC236}">
                  <a16:creationId xmlns:a16="http://schemas.microsoft.com/office/drawing/2014/main" id="{F0E6C589-1247-442D-BF0E-F02F8BF25D72}"/>
                </a:ext>
              </a:extLst>
            </p:cNvPr>
            <p:cNvSpPr/>
            <p:nvPr/>
          </p:nvSpPr>
          <p:spPr>
            <a:xfrm>
              <a:off x="5294341" y="109489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321">
              <a:extLst>
                <a:ext uri="{FF2B5EF4-FFF2-40B4-BE49-F238E27FC236}">
                  <a16:creationId xmlns:a16="http://schemas.microsoft.com/office/drawing/2014/main" id="{C8281595-AF2F-438F-967D-9FDC4DB21C8E}"/>
                </a:ext>
              </a:extLst>
            </p:cNvPr>
            <p:cNvSpPr/>
            <p:nvPr/>
          </p:nvSpPr>
          <p:spPr>
            <a:xfrm>
              <a:off x="5428799" y="117134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322">
              <a:extLst>
                <a:ext uri="{FF2B5EF4-FFF2-40B4-BE49-F238E27FC236}">
                  <a16:creationId xmlns:a16="http://schemas.microsoft.com/office/drawing/2014/main" id="{4C937686-DDE5-41B6-82EE-5CE3F21E0F9B}"/>
                </a:ext>
              </a:extLst>
            </p:cNvPr>
            <p:cNvSpPr/>
            <p:nvPr/>
          </p:nvSpPr>
          <p:spPr>
            <a:xfrm>
              <a:off x="5428799" y="117134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323">
              <a:extLst>
                <a:ext uri="{FF2B5EF4-FFF2-40B4-BE49-F238E27FC236}">
                  <a16:creationId xmlns:a16="http://schemas.microsoft.com/office/drawing/2014/main" id="{E942CE9C-5A5E-438F-ABA3-AEB964CB2B2A}"/>
                </a:ext>
              </a:extLst>
            </p:cNvPr>
            <p:cNvSpPr/>
            <p:nvPr/>
          </p:nvSpPr>
          <p:spPr>
            <a:xfrm>
              <a:off x="5298286" y="1155877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324">
              <a:extLst>
                <a:ext uri="{FF2B5EF4-FFF2-40B4-BE49-F238E27FC236}">
                  <a16:creationId xmlns:a16="http://schemas.microsoft.com/office/drawing/2014/main" id="{5712B4C4-1F36-421B-96D9-3E514B1A346F}"/>
                </a:ext>
              </a:extLst>
            </p:cNvPr>
            <p:cNvSpPr/>
            <p:nvPr/>
          </p:nvSpPr>
          <p:spPr>
            <a:xfrm>
              <a:off x="5298286" y="1155877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325">
              <a:extLst>
                <a:ext uri="{FF2B5EF4-FFF2-40B4-BE49-F238E27FC236}">
                  <a16:creationId xmlns:a16="http://schemas.microsoft.com/office/drawing/2014/main" id="{356AAF67-014B-4BB7-83A0-97A05FAFBD16}"/>
                </a:ext>
              </a:extLst>
            </p:cNvPr>
            <p:cNvSpPr/>
            <p:nvPr/>
          </p:nvSpPr>
          <p:spPr>
            <a:xfrm>
              <a:off x="5471587" y="115611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326">
              <a:extLst>
                <a:ext uri="{FF2B5EF4-FFF2-40B4-BE49-F238E27FC236}">
                  <a16:creationId xmlns:a16="http://schemas.microsoft.com/office/drawing/2014/main" id="{527846F9-6613-4557-B429-1A79C3A846CF}"/>
                </a:ext>
              </a:extLst>
            </p:cNvPr>
            <p:cNvSpPr/>
            <p:nvPr/>
          </p:nvSpPr>
          <p:spPr>
            <a:xfrm>
              <a:off x="5471587" y="115611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327">
              <a:extLst>
                <a:ext uri="{FF2B5EF4-FFF2-40B4-BE49-F238E27FC236}">
                  <a16:creationId xmlns:a16="http://schemas.microsoft.com/office/drawing/2014/main" id="{E42235DD-3EC8-4859-B869-47DD15E80290}"/>
                </a:ext>
              </a:extLst>
            </p:cNvPr>
            <p:cNvSpPr/>
            <p:nvPr/>
          </p:nvSpPr>
          <p:spPr>
            <a:xfrm>
              <a:off x="5435850" y="115297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328">
              <a:extLst>
                <a:ext uri="{FF2B5EF4-FFF2-40B4-BE49-F238E27FC236}">
                  <a16:creationId xmlns:a16="http://schemas.microsoft.com/office/drawing/2014/main" id="{6D218FB6-719B-466C-9D18-BB19600733D7}"/>
                </a:ext>
              </a:extLst>
            </p:cNvPr>
            <p:cNvSpPr/>
            <p:nvPr/>
          </p:nvSpPr>
          <p:spPr>
            <a:xfrm>
              <a:off x="5435850" y="115297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329">
              <a:extLst>
                <a:ext uri="{FF2B5EF4-FFF2-40B4-BE49-F238E27FC236}">
                  <a16:creationId xmlns:a16="http://schemas.microsoft.com/office/drawing/2014/main" id="{FBFDB9E7-3F88-404C-B94D-88172613992E}"/>
                </a:ext>
              </a:extLst>
            </p:cNvPr>
            <p:cNvSpPr/>
            <p:nvPr/>
          </p:nvSpPr>
          <p:spPr>
            <a:xfrm>
              <a:off x="5453540" y="1089307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330">
              <a:extLst>
                <a:ext uri="{FF2B5EF4-FFF2-40B4-BE49-F238E27FC236}">
                  <a16:creationId xmlns:a16="http://schemas.microsoft.com/office/drawing/2014/main" id="{855F7CE0-41BE-4DD0-94EC-837E20D8CCBF}"/>
                </a:ext>
              </a:extLst>
            </p:cNvPr>
            <p:cNvSpPr/>
            <p:nvPr/>
          </p:nvSpPr>
          <p:spPr>
            <a:xfrm>
              <a:off x="5453540" y="1089307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331">
              <a:extLst>
                <a:ext uri="{FF2B5EF4-FFF2-40B4-BE49-F238E27FC236}">
                  <a16:creationId xmlns:a16="http://schemas.microsoft.com/office/drawing/2014/main" id="{177CBFE1-9CEA-48A4-B96B-AA811183E59D}"/>
                </a:ext>
              </a:extLst>
            </p:cNvPr>
            <p:cNvSpPr/>
            <p:nvPr/>
          </p:nvSpPr>
          <p:spPr>
            <a:xfrm>
              <a:off x="8074508" y="12756133"/>
              <a:ext cx="246923" cy="4260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332">
              <a:extLst>
                <a:ext uri="{FF2B5EF4-FFF2-40B4-BE49-F238E27FC236}">
                  <a16:creationId xmlns:a16="http://schemas.microsoft.com/office/drawing/2014/main" id="{66960044-0B82-496B-A6A5-83B7CC5FA3CC}"/>
                </a:ext>
              </a:extLst>
            </p:cNvPr>
            <p:cNvSpPr/>
            <p:nvPr/>
          </p:nvSpPr>
          <p:spPr>
            <a:xfrm>
              <a:off x="8194683" y="9683583"/>
              <a:ext cx="46612" cy="35964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24765" y="0"/>
                  </a:moveTo>
                  <a:lnTo>
                    <a:pt x="15109" y="1940"/>
                  </a:lnTo>
                  <a:lnTo>
                    <a:pt x="7238" y="7239"/>
                  </a:lnTo>
                  <a:lnTo>
                    <a:pt x="1940" y="15109"/>
                  </a:lnTo>
                  <a:lnTo>
                    <a:pt x="0" y="24765"/>
                  </a:lnTo>
                  <a:lnTo>
                    <a:pt x="1940" y="34420"/>
                  </a:lnTo>
                  <a:lnTo>
                    <a:pt x="7238" y="42291"/>
                  </a:lnTo>
                  <a:lnTo>
                    <a:pt x="15109" y="47589"/>
                  </a:lnTo>
                  <a:lnTo>
                    <a:pt x="24765" y="49530"/>
                  </a:lnTo>
                  <a:lnTo>
                    <a:pt x="34420" y="47589"/>
                  </a:lnTo>
                  <a:lnTo>
                    <a:pt x="42291" y="42291"/>
                  </a:lnTo>
                  <a:lnTo>
                    <a:pt x="47589" y="34420"/>
                  </a:lnTo>
                  <a:lnTo>
                    <a:pt x="49530" y="24765"/>
                  </a:lnTo>
                  <a:lnTo>
                    <a:pt x="47589" y="15109"/>
                  </a:lnTo>
                  <a:lnTo>
                    <a:pt x="42291" y="7239"/>
                  </a:lnTo>
                  <a:lnTo>
                    <a:pt x="34420" y="194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333">
              <a:extLst>
                <a:ext uri="{FF2B5EF4-FFF2-40B4-BE49-F238E27FC236}">
                  <a16:creationId xmlns:a16="http://schemas.microsoft.com/office/drawing/2014/main" id="{3336D4D6-4B85-4CBB-9A2B-44438006CF03}"/>
                </a:ext>
              </a:extLst>
            </p:cNvPr>
            <p:cNvSpPr/>
            <p:nvPr/>
          </p:nvSpPr>
          <p:spPr>
            <a:xfrm>
              <a:off x="8194683" y="9683583"/>
              <a:ext cx="46612" cy="35964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0" y="24765"/>
                  </a:moveTo>
                  <a:lnTo>
                    <a:pt x="1940" y="15109"/>
                  </a:lnTo>
                  <a:lnTo>
                    <a:pt x="7238" y="7239"/>
                  </a:lnTo>
                  <a:lnTo>
                    <a:pt x="15109" y="1940"/>
                  </a:lnTo>
                  <a:lnTo>
                    <a:pt x="24765" y="0"/>
                  </a:lnTo>
                  <a:lnTo>
                    <a:pt x="34420" y="1940"/>
                  </a:lnTo>
                  <a:lnTo>
                    <a:pt x="42291" y="7238"/>
                  </a:lnTo>
                  <a:lnTo>
                    <a:pt x="47589" y="15109"/>
                  </a:lnTo>
                  <a:lnTo>
                    <a:pt x="49530" y="24765"/>
                  </a:lnTo>
                  <a:lnTo>
                    <a:pt x="47589" y="34420"/>
                  </a:lnTo>
                  <a:lnTo>
                    <a:pt x="42291" y="42291"/>
                  </a:lnTo>
                  <a:lnTo>
                    <a:pt x="34420" y="47589"/>
                  </a:lnTo>
                  <a:lnTo>
                    <a:pt x="24765" y="49530"/>
                  </a:lnTo>
                  <a:lnTo>
                    <a:pt x="15109" y="47589"/>
                  </a:lnTo>
                  <a:lnTo>
                    <a:pt x="7238" y="42291"/>
                  </a:lnTo>
                  <a:lnTo>
                    <a:pt x="1940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334">
              <a:extLst>
                <a:ext uri="{FF2B5EF4-FFF2-40B4-BE49-F238E27FC236}">
                  <a16:creationId xmlns:a16="http://schemas.microsoft.com/office/drawing/2014/main" id="{123DE834-0F0B-49CD-AA47-24CA75AFE75D}"/>
                </a:ext>
              </a:extLst>
            </p:cNvPr>
            <p:cNvSpPr/>
            <p:nvPr/>
          </p:nvSpPr>
          <p:spPr>
            <a:xfrm>
              <a:off x="8147831" y="1106763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335">
              <a:extLst>
                <a:ext uri="{FF2B5EF4-FFF2-40B4-BE49-F238E27FC236}">
                  <a16:creationId xmlns:a16="http://schemas.microsoft.com/office/drawing/2014/main" id="{F8192A21-580E-4E69-B77E-D9382A30E9DD}"/>
                </a:ext>
              </a:extLst>
            </p:cNvPr>
            <p:cNvSpPr/>
            <p:nvPr/>
          </p:nvSpPr>
          <p:spPr>
            <a:xfrm>
              <a:off x="8147831" y="1106763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336">
              <a:extLst>
                <a:ext uri="{FF2B5EF4-FFF2-40B4-BE49-F238E27FC236}">
                  <a16:creationId xmlns:a16="http://schemas.microsoft.com/office/drawing/2014/main" id="{C18D2C08-F299-4FA6-9577-9D2BB5E26527}"/>
                </a:ext>
              </a:extLst>
            </p:cNvPr>
            <p:cNvSpPr/>
            <p:nvPr/>
          </p:nvSpPr>
          <p:spPr>
            <a:xfrm>
              <a:off x="8220020" y="112333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337">
              <a:extLst>
                <a:ext uri="{FF2B5EF4-FFF2-40B4-BE49-F238E27FC236}">
                  <a16:creationId xmlns:a16="http://schemas.microsoft.com/office/drawing/2014/main" id="{EB822DC5-CCB6-46F1-B43F-65135F6F3A98}"/>
                </a:ext>
              </a:extLst>
            </p:cNvPr>
            <p:cNvSpPr/>
            <p:nvPr/>
          </p:nvSpPr>
          <p:spPr>
            <a:xfrm>
              <a:off x="8220020" y="112333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338">
              <a:extLst>
                <a:ext uri="{FF2B5EF4-FFF2-40B4-BE49-F238E27FC236}">
                  <a16:creationId xmlns:a16="http://schemas.microsoft.com/office/drawing/2014/main" id="{C4A61EAE-40BC-4205-8F8F-61CD756351B6}"/>
                </a:ext>
              </a:extLst>
            </p:cNvPr>
            <p:cNvSpPr/>
            <p:nvPr/>
          </p:nvSpPr>
          <p:spPr>
            <a:xfrm>
              <a:off x="8205320" y="1084152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20" y="47696"/>
                  </a:lnTo>
                  <a:lnTo>
                    <a:pt x="42291" y="42354"/>
                  </a:lnTo>
                  <a:lnTo>
                    <a:pt x="47589" y="34440"/>
                  </a:lnTo>
                  <a:lnTo>
                    <a:pt x="49530" y="24764"/>
                  </a:lnTo>
                  <a:lnTo>
                    <a:pt x="47589" y="15162"/>
                  </a:lnTo>
                  <a:lnTo>
                    <a:pt x="42291" y="7286"/>
                  </a:lnTo>
                  <a:lnTo>
                    <a:pt x="3442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339">
              <a:extLst>
                <a:ext uri="{FF2B5EF4-FFF2-40B4-BE49-F238E27FC236}">
                  <a16:creationId xmlns:a16="http://schemas.microsoft.com/office/drawing/2014/main" id="{C5583EDD-43F8-445F-BEE2-E779CC78AEEE}"/>
                </a:ext>
              </a:extLst>
            </p:cNvPr>
            <p:cNvSpPr/>
            <p:nvPr/>
          </p:nvSpPr>
          <p:spPr>
            <a:xfrm>
              <a:off x="8205320" y="1084152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20" y="1958"/>
                  </a:lnTo>
                  <a:lnTo>
                    <a:pt x="42291" y="7286"/>
                  </a:lnTo>
                  <a:lnTo>
                    <a:pt x="47589" y="15162"/>
                  </a:lnTo>
                  <a:lnTo>
                    <a:pt x="49530" y="24764"/>
                  </a:lnTo>
                  <a:lnTo>
                    <a:pt x="47589" y="34440"/>
                  </a:lnTo>
                  <a:lnTo>
                    <a:pt x="42291" y="42354"/>
                  </a:lnTo>
                  <a:lnTo>
                    <a:pt x="3442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340">
              <a:extLst>
                <a:ext uri="{FF2B5EF4-FFF2-40B4-BE49-F238E27FC236}">
                  <a16:creationId xmlns:a16="http://schemas.microsoft.com/office/drawing/2014/main" id="{9EBAE487-2B8F-465E-A1CB-FAF85E5D8EFF}"/>
                </a:ext>
              </a:extLst>
            </p:cNvPr>
            <p:cNvSpPr/>
            <p:nvPr/>
          </p:nvSpPr>
          <p:spPr>
            <a:xfrm>
              <a:off x="8238308" y="113699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341">
              <a:extLst>
                <a:ext uri="{FF2B5EF4-FFF2-40B4-BE49-F238E27FC236}">
                  <a16:creationId xmlns:a16="http://schemas.microsoft.com/office/drawing/2014/main" id="{9BCC9963-B4B4-48B2-BFA0-015E06BB7F87}"/>
                </a:ext>
              </a:extLst>
            </p:cNvPr>
            <p:cNvSpPr/>
            <p:nvPr/>
          </p:nvSpPr>
          <p:spPr>
            <a:xfrm>
              <a:off x="8238308" y="113699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342">
              <a:extLst>
                <a:ext uri="{FF2B5EF4-FFF2-40B4-BE49-F238E27FC236}">
                  <a16:creationId xmlns:a16="http://schemas.microsoft.com/office/drawing/2014/main" id="{4A7DD1D1-91F7-4309-8741-63BB5756B9C5}"/>
                </a:ext>
              </a:extLst>
            </p:cNvPr>
            <p:cNvSpPr/>
            <p:nvPr/>
          </p:nvSpPr>
          <p:spPr>
            <a:xfrm>
              <a:off x="8221455" y="108322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343">
              <a:extLst>
                <a:ext uri="{FF2B5EF4-FFF2-40B4-BE49-F238E27FC236}">
                  <a16:creationId xmlns:a16="http://schemas.microsoft.com/office/drawing/2014/main" id="{2FF62EBC-D35E-4E3D-84CE-50CAE6A58846}"/>
                </a:ext>
              </a:extLst>
            </p:cNvPr>
            <p:cNvSpPr/>
            <p:nvPr/>
          </p:nvSpPr>
          <p:spPr>
            <a:xfrm>
              <a:off x="8221455" y="1083221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344">
              <a:extLst>
                <a:ext uri="{FF2B5EF4-FFF2-40B4-BE49-F238E27FC236}">
                  <a16:creationId xmlns:a16="http://schemas.microsoft.com/office/drawing/2014/main" id="{28B3E709-5D2C-429C-9B97-2792AD7B7FDE}"/>
                </a:ext>
              </a:extLst>
            </p:cNvPr>
            <p:cNvSpPr/>
            <p:nvPr/>
          </p:nvSpPr>
          <p:spPr>
            <a:xfrm>
              <a:off x="8171377" y="112702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345">
              <a:extLst>
                <a:ext uri="{FF2B5EF4-FFF2-40B4-BE49-F238E27FC236}">
                  <a16:creationId xmlns:a16="http://schemas.microsoft.com/office/drawing/2014/main" id="{D24F2ECB-5952-4C75-963E-9DC89452E8B7}"/>
                </a:ext>
              </a:extLst>
            </p:cNvPr>
            <p:cNvSpPr/>
            <p:nvPr/>
          </p:nvSpPr>
          <p:spPr>
            <a:xfrm>
              <a:off x="8171377" y="1127023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346">
              <a:extLst>
                <a:ext uri="{FF2B5EF4-FFF2-40B4-BE49-F238E27FC236}">
                  <a16:creationId xmlns:a16="http://schemas.microsoft.com/office/drawing/2014/main" id="{E440158D-C551-4B24-A95D-3A99AB0F6D48}"/>
                </a:ext>
              </a:extLst>
            </p:cNvPr>
            <p:cNvSpPr/>
            <p:nvPr/>
          </p:nvSpPr>
          <p:spPr>
            <a:xfrm>
              <a:off x="8251933" y="110258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347">
              <a:extLst>
                <a:ext uri="{FF2B5EF4-FFF2-40B4-BE49-F238E27FC236}">
                  <a16:creationId xmlns:a16="http://schemas.microsoft.com/office/drawing/2014/main" id="{4F438584-1E05-4F23-96B0-6A4DD4443B16}"/>
                </a:ext>
              </a:extLst>
            </p:cNvPr>
            <p:cNvSpPr/>
            <p:nvPr/>
          </p:nvSpPr>
          <p:spPr>
            <a:xfrm>
              <a:off x="8251933" y="110258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348">
              <a:extLst>
                <a:ext uri="{FF2B5EF4-FFF2-40B4-BE49-F238E27FC236}">
                  <a16:creationId xmlns:a16="http://schemas.microsoft.com/office/drawing/2014/main" id="{841414D0-9B24-484E-BEE8-E23E5C79B029}"/>
                </a:ext>
              </a:extLst>
            </p:cNvPr>
            <p:cNvSpPr/>
            <p:nvPr/>
          </p:nvSpPr>
          <p:spPr>
            <a:xfrm>
              <a:off x="8185719" y="112430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349">
              <a:extLst>
                <a:ext uri="{FF2B5EF4-FFF2-40B4-BE49-F238E27FC236}">
                  <a16:creationId xmlns:a16="http://schemas.microsoft.com/office/drawing/2014/main" id="{C1921306-E6E2-4932-B7EF-5D1A9A0A7BB6}"/>
                </a:ext>
              </a:extLst>
            </p:cNvPr>
            <p:cNvSpPr/>
            <p:nvPr/>
          </p:nvSpPr>
          <p:spPr>
            <a:xfrm>
              <a:off x="8185719" y="1124302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350">
              <a:extLst>
                <a:ext uri="{FF2B5EF4-FFF2-40B4-BE49-F238E27FC236}">
                  <a16:creationId xmlns:a16="http://schemas.microsoft.com/office/drawing/2014/main" id="{81BCD133-14B5-4CCB-98FD-696E9EEF1D7A}"/>
                </a:ext>
              </a:extLst>
            </p:cNvPr>
            <p:cNvSpPr/>
            <p:nvPr/>
          </p:nvSpPr>
          <p:spPr>
            <a:xfrm>
              <a:off x="8175201" y="111147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351">
              <a:extLst>
                <a:ext uri="{FF2B5EF4-FFF2-40B4-BE49-F238E27FC236}">
                  <a16:creationId xmlns:a16="http://schemas.microsoft.com/office/drawing/2014/main" id="{69455D4E-21DA-45AA-9B71-48DC203885ED}"/>
                </a:ext>
              </a:extLst>
            </p:cNvPr>
            <p:cNvSpPr/>
            <p:nvPr/>
          </p:nvSpPr>
          <p:spPr>
            <a:xfrm>
              <a:off x="8175201" y="111147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352">
              <a:extLst>
                <a:ext uri="{FF2B5EF4-FFF2-40B4-BE49-F238E27FC236}">
                  <a16:creationId xmlns:a16="http://schemas.microsoft.com/office/drawing/2014/main" id="{2C294E08-AA16-406B-AC7D-6D9711E04971}"/>
                </a:ext>
              </a:extLst>
            </p:cNvPr>
            <p:cNvSpPr/>
            <p:nvPr/>
          </p:nvSpPr>
          <p:spPr>
            <a:xfrm>
              <a:off x="8099905" y="1089639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353">
              <a:extLst>
                <a:ext uri="{FF2B5EF4-FFF2-40B4-BE49-F238E27FC236}">
                  <a16:creationId xmlns:a16="http://schemas.microsoft.com/office/drawing/2014/main" id="{232FBE31-5192-4BD9-A7DA-6B5C189D2A30}"/>
                </a:ext>
              </a:extLst>
            </p:cNvPr>
            <p:cNvSpPr/>
            <p:nvPr/>
          </p:nvSpPr>
          <p:spPr>
            <a:xfrm>
              <a:off x="8099905" y="1089639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354">
              <a:extLst>
                <a:ext uri="{FF2B5EF4-FFF2-40B4-BE49-F238E27FC236}">
                  <a16:creationId xmlns:a16="http://schemas.microsoft.com/office/drawing/2014/main" id="{D5EE106A-CF23-4CFA-83C4-B62B3898CFC4}"/>
                </a:ext>
              </a:extLst>
            </p:cNvPr>
            <p:cNvSpPr/>
            <p:nvPr/>
          </p:nvSpPr>
          <p:spPr>
            <a:xfrm>
              <a:off x="8168030" y="120341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355">
              <a:extLst>
                <a:ext uri="{FF2B5EF4-FFF2-40B4-BE49-F238E27FC236}">
                  <a16:creationId xmlns:a16="http://schemas.microsoft.com/office/drawing/2014/main" id="{85E21BDD-5854-4AD3-AC27-3C85864DE6C8}"/>
                </a:ext>
              </a:extLst>
            </p:cNvPr>
            <p:cNvSpPr/>
            <p:nvPr/>
          </p:nvSpPr>
          <p:spPr>
            <a:xfrm>
              <a:off x="8168030" y="1203413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356">
              <a:extLst>
                <a:ext uri="{FF2B5EF4-FFF2-40B4-BE49-F238E27FC236}">
                  <a16:creationId xmlns:a16="http://schemas.microsoft.com/office/drawing/2014/main" id="{E71A42F4-1DBA-4ADF-861F-3A0F19BD99FF}"/>
                </a:ext>
              </a:extLst>
            </p:cNvPr>
            <p:cNvSpPr/>
            <p:nvPr/>
          </p:nvSpPr>
          <p:spPr>
            <a:xfrm>
              <a:off x="8174365" y="105036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357">
              <a:extLst>
                <a:ext uri="{FF2B5EF4-FFF2-40B4-BE49-F238E27FC236}">
                  <a16:creationId xmlns:a16="http://schemas.microsoft.com/office/drawing/2014/main" id="{C2AFE627-7D76-441C-9D02-2FCAEAE371BF}"/>
                </a:ext>
              </a:extLst>
            </p:cNvPr>
            <p:cNvSpPr/>
            <p:nvPr/>
          </p:nvSpPr>
          <p:spPr>
            <a:xfrm>
              <a:off x="8174365" y="1050365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358">
              <a:extLst>
                <a:ext uri="{FF2B5EF4-FFF2-40B4-BE49-F238E27FC236}">
                  <a16:creationId xmlns:a16="http://schemas.microsoft.com/office/drawing/2014/main" id="{29597088-C14E-4EB2-AA85-59B6533A4FE1}"/>
                </a:ext>
              </a:extLst>
            </p:cNvPr>
            <p:cNvSpPr/>
            <p:nvPr/>
          </p:nvSpPr>
          <p:spPr>
            <a:xfrm>
              <a:off x="8104806" y="11433175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29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20"/>
                  </a:lnTo>
                  <a:lnTo>
                    <a:pt x="7286" y="42291"/>
                  </a:lnTo>
                  <a:lnTo>
                    <a:pt x="15162" y="47589"/>
                  </a:lnTo>
                  <a:lnTo>
                    <a:pt x="24765" y="49530"/>
                  </a:lnTo>
                  <a:lnTo>
                    <a:pt x="34440" y="47589"/>
                  </a:lnTo>
                  <a:lnTo>
                    <a:pt x="42354" y="42291"/>
                  </a:lnTo>
                  <a:lnTo>
                    <a:pt x="47696" y="3442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359">
              <a:extLst>
                <a:ext uri="{FF2B5EF4-FFF2-40B4-BE49-F238E27FC236}">
                  <a16:creationId xmlns:a16="http://schemas.microsoft.com/office/drawing/2014/main" id="{50EF6301-4DF4-49CF-BD4E-EFE64DF843C8}"/>
                </a:ext>
              </a:extLst>
            </p:cNvPr>
            <p:cNvSpPr/>
            <p:nvPr/>
          </p:nvSpPr>
          <p:spPr>
            <a:xfrm>
              <a:off x="8104806" y="11433175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29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20"/>
                  </a:lnTo>
                  <a:lnTo>
                    <a:pt x="42354" y="42291"/>
                  </a:lnTo>
                  <a:lnTo>
                    <a:pt x="34440" y="47589"/>
                  </a:lnTo>
                  <a:lnTo>
                    <a:pt x="24765" y="49530"/>
                  </a:lnTo>
                  <a:lnTo>
                    <a:pt x="15162" y="47589"/>
                  </a:lnTo>
                  <a:lnTo>
                    <a:pt x="7286" y="42290"/>
                  </a:lnTo>
                  <a:lnTo>
                    <a:pt x="1958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360">
              <a:extLst>
                <a:ext uri="{FF2B5EF4-FFF2-40B4-BE49-F238E27FC236}">
                  <a16:creationId xmlns:a16="http://schemas.microsoft.com/office/drawing/2014/main" id="{ACEC4DD7-5FB3-42D6-B336-34154FFB9B39}"/>
                </a:ext>
              </a:extLst>
            </p:cNvPr>
            <p:cNvSpPr/>
            <p:nvPr/>
          </p:nvSpPr>
          <p:spPr>
            <a:xfrm>
              <a:off x="8255995" y="118099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361">
              <a:extLst>
                <a:ext uri="{FF2B5EF4-FFF2-40B4-BE49-F238E27FC236}">
                  <a16:creationId xmlns:a16="http://schemas.microsoft.com/office/drawing/2014/main" id="{D565FBC6-0D8A-4D74-AFAB-61F0726DCD70}"/>
                </a:ext>
              </a:extLst>
            </p:cNvPr>
            <p:cNvSpPr/>
            <p:nvPr/>
          </p:nvSpPr>
          <p:spPr>
            <a:xfrm>
              <a:off x="8255995" y="118099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362">
              <a:extLst>
                <a:ext uri="{FF2B5EF4-FFF2-40B4-BE49-F238E27FC236}">
                  <a16:creationId xmlns:a16="http://schemas.microsoft.com/office/drawing/2014/main" id="{B1071119-BB0C-41BB-91FC-84FFF71B2A39}"/>
                </a:ext>
              </a:extLst>
            </p:cNvPr>
            <p:cNvSpPr/>
            <p:nvPr/>
          </p:nvSpPr>
          <p:spPr>
            <a:xfrm>
              <a:off x="8102416" y="1184214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363">
              <a:extLst>
                <a:ext uri="{FF2B5EF4-FFF2-40B4-BE49-F238E27FC236}">
                  <a16:creationId xmlns:a16="http://schemas.microsoft.com/office/drawing/2014/main" id="{A5C621A3-42E9-47B4-BEF4-6AC081AA98B6}"/>
                </a:ext>
              </a:extLst>
            </p:cNvPr>
            <p:cNvSpPr/>
            <p:nvPr/>
          </p:nvSpPr>
          <p:spPr>
            <a:xfrm>
              <a:off x="8102416" y="1184214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364">
              <a:extLst>
                <a:ext uri="{FF2B5EF4-FFF2-40B4-BE49-F238E27FC236}">
                  <a16:creationId xmlns:a16="http://schemas.microsoft.com/office/drawing/2014/main" id="{C6D0521D-57A6-4E25-8D94-306254BF3DC1}"/>
                </a:ext>
              </a:extLst>
            </p:cNvPr>
            <p:cNvSpPr/>
            <p:nvPr/>
          </p:nvSpPr>
          <p:spPr>
            <a:xfrm>
              <a:off x="7440047" y="109616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365">
              <a:extLst>
                <a:ext uri="{FF2B5EF4-FFF2-40B4-BE49-F238E27FC236}">
                  <a16:creationId xmlns:a16="http://schemas.microsoft.com/office/drawing/2014/main" id="{32DAFFC5-94C6-4DCC-BFAC-56061BFD9AC0}"/>
                </a:ext>
              </a:extLst>
            </p:cNvPr>
            <p:cNvSpPr/>
            <p:nvPr/>
          </p:nvSpPr>
          <p:spPr>
            <a:xfrm>
              <a:off x="7440047" y="1096168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366">
              <a:extLst>
                <a:ext uri="{FF2B5EF4-FFF2-40B4-BE49-F238E27FC236}">
                  <a16:creationId xmlns:a16="http://schemas.microsoft.com/office/drawing/2014/main" id="{8A000BA5-6A84-4C47-9945-47080B73BCC9}"/>
                </a:ext>
              </a:extLst>
            </p:cNvPr>
            <p:cNvSpPr/>
            <p:nvPr/>
          </p:nvSpPr>
          <p:spPr>
            <a:xfrm>
              <a:off x="7330031" y="12756133"/>
              <a:ext cx="238916" cy="4260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367">
              <a:extLst>
                <a:ext uri="{FF2B5EF4-FFF2-40B4-BE49-F238E27FC236}">
                  <a16:creationId xmlns:a16="http://schemas.microsoft.com/office/drawing/2014/main" id="{81EF5544-362C-4275-BD7F-752C0C23606A}"/>
                </a:ext>
              </a:extLst>
            </p:cNvPr>
            <p:cNvSpPr/>
            <p:nvPr/>
          </p:nvSpPr>
          <p:spPr>
            <a:xfrm>
              <a:off x="7338576" y="115526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368">
              <a:extLst>
                <a:ext uri="{FF2B5EF4-FFF2-40B4-BE49-F238E27FC236}">
                  <a16:creationId xmlns:a16="http://schemas.microsoft.com/office/drawing/2014/main" id="{1C049203-0668-4D28-A2C3-97DD92A7D0BD}"/>
                </a:ext>
              </a:extLst>
            </p:cNvPr>
            <p:cNvSpPr/>
            <p:nvPr/>
          </p:nvSpPr>
          <p:spPr>
            <a:xfrm>
              <a:off x="7338576" y="1155268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369">
              <a:extLst>
                <a:ext uri="{FF2B5EF4-FFF2-40B4-BE49-F238E27FC236}">
                  <a16:creationId xmlns:a16="http://schemas.microsoft.com/office/drawing/2014/main" id="{03A4BC0D-CBEE-4110-A3CC-B0F333EE7968}"/>
                </a:ext>
              </a:extLst>
            </p:cNvPr>
            <p:cNvSpPr/>
            <p:nvPr/>
          </p:nvSpPr>
          <p:spPr>
            <a:xfrm>
              <a:off x="7429768" y="106977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370">
              <a:extLst>
                <a:ext uri="{FF2B5EF4-FFF2-40B4-BE49-F238E27FC236}">
                  <a16:creationId xmlns:a16="http://schemas.microsoft.com/office/drawing/2014/main" id="{94A1FCC4-74A7-43FB-8A67-5DD12426BA5F}"/>
                </a:ext>
              </a:extLst>
            </p:cNvPr>
            <p:cNvSpPr/>
            <p:nvPr/>
          </p:nvSpPr>
          <p:spPr>
            <a:xfrm>
              <a:off x="7429768" y="106977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371">
              <a:extLst>
                <a:ext uri="{FF2B5EF4-FFF2-40B4-BE49-F238E27FC236}">
                  <a16:creationId xmlns:a16="http://schemas.microsoft.com/office/drawing/2014/main" id="{EE9C2202-A37F-4C6B-81FD-F7E7BDEBBC17}"/>
                </a:ext>
              </a:extLst>
            </p:cNvPr>
            <p:cNvSpPr/>
            <p:nvPr/>
          </p:nvSpPr>
          <p:spPr>
            <a:xfrm>
              <a:off x="7366066" y="112931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372">
              <a:extLst>
                <a:ext uri="{FF2B5EF4-FFF2-40B4-BE49-F238E27FC236}">
                  <a16:creationId xmlns:a16="http://schemas.microsoft.com/office/drawing/2014/main" id="{39D1306D-D819-4D32-A659-07F2179372AE}"/>
                </a:ext>
              </a:extLst>
            </p:cNvPr>
            <p:cNvSpPr/>
            <p:nvPr/>
          </p:nvSpPr>
          <p:spPr>
            <a:xfrm>
              <a:off x="7366066" y="112931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373">
              <a:extLst>
                <a:ext uri="{FF2B5EF4-FFF2-40B4-BE49-F238E27FC236}">
                  <a16:creationId xmlns:a16="http://schemas.microsoft.com/office/drawing/2014/main" id="{1EDDEE23-3D19-43F7-A184-5BDC8E608382}"/>
                </a:ext>
              </a:extLst>
            </p:cNvPr>
            <p:cNvSpPr/>
            <p:nvPr/>
          </p:nvSpPr>
          <p:spPr>
            <a:xfrm>
              <a:off x="7461799" y="11046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374">
              <a:extLst>
                <a:ext uri="{FF2B5EF4-FFF2-40B4-BE49-F238E27FC236}">
                  <a16:creationId xmlns:a16="http://schemas.microsoft.com/office/drawing/2014/main" id="{5C9BC3E7-5581-4D93-91F5-E2FB441437AC}"/>
                </a:ext>
              </a:extLst>
            </p:cNvPr>
            <p:cNvSpPr/>
            <p:nvPr/>
          </p:nvSpPr>
          <p:spPr>
            <a:xfrm>
              <a:off x="7461799" y="110467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375">
              <a:extLst>
                <a:ext uri="{FF2B5EF4-FFF2-40B4-BE49-F238E27FC236}">
                  <a16:creationId xmlns:a16="http://schemas.microsoft.com/office/drawing/2014/main" id="{F3DDF361-97E3-425A-862B-0D2060A089BA}"/>
                </a:ext>
              </a:extLst>
            </p:cNvPr>
            <p:cNvSpPr/>
            <p:nvPr/>
          </p:nvSpPr>
          <p:spPr>
            <a:xfrm>
              <a:off x="7352081" y="109828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376">
              <a:extLst>
                <a:ext uri="{FF2B5EF4-FFF2-40B4-BE49-F238E27FC236}">
                  <a16:creationId xmlns:a16="http://schemas.microsoft.com/office/drawing/2014/main" id="{6E15B584-8EFB-48DC-A9E1-E11E8D255EA4}"/>
                </a:ext>
              </a:extLst>
            </p:cNvPr>
            <p:cNvSpPr/>
            <p:nvPr/>
          </p:nvSpPr>
          <p:spPr>
            <a:xfrm>
              <a:off x="7352081" y="109828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377">
              <a:extLst>
                <a:ext uri="{FF2B5EF4-FFF2-40B4-BE49-F238E27FC236}">
                  <a16:creationId xmlns:a16="http://schemas.microsoft.com/office/drawing/2014/main" id="{E9B4C8A1-93AB-4991-80BE-CAB1FF90326B}"/>
                </a:ext>
              </a:extLst>
            </p:cNvPr>
            <p:cNvSpPr/>
            <p:nvPr/>
          </p:nvSpPr>
          <p:spPr>
            <a:xfrm>
              <a:off x="7450326" y="108695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378">
              <a:extLst>
                <a:ext uri="{FF2B5EF4-FFF2-40B4-BE49-F238E27FC236}">
                  <a16:creationId xmlns:a16="http://schemas.microsoft.com/office/drawing/2014/main" id="{E590BFEB-38F0-49CF-A77B-C20B6CB3E7F5}"/>
                </a:ext>
              </a:extLst>
            </p:cNvPr>
            <p:cNvSpPr/>
            <p:nvPr/>
          </p:nvSpPr>
          <p:spPr>
            <a:xfrm>
              <a:off x="7450326" y="1086955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379">
              <a:extLst>
                <a:ext uri="{FF2B5EF4-FFF2-40B4-BE49-F238E27FC236}">
                  <a16:creationId xmlns:a16="http://schemas.microsoft.com/office/drawing/2014/main" id="{8F742F28-D229-41AC-907B-813E6F0D0E60}"/>
                </a:ext>
              </a:extLst>
            </p:cNvPr>
            <p:cNvSpPr/>
            <p:nvPr/>
          </p:nvSpPr>
          <p:spPr>
            <a:xfrm>
              <a:off x="7432039" y="108188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380">
              <a:extLst>
                <a:ext uri="{FF2B5EF4-FFF2-40B4-BE49-F238E27FC236}">
                  <a16:creationId xmlns:a16="http://schemas.microsoft.com/office/drawing/2014/main" id="{A86710FF-C01C-4B8D-86C8-8737DB3AAC29}"/>
                </a:ext>
              </a:extLst>
            </p:cNvPr>
            <p:cNvSpPr/>
            <p:nvPr/>
          </p:nvSpPr>
          <p:spPr>
            <a:xfrm>
              <a:off x="7432039" y="108188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381">
              <a:extLst>
                <a:ext uri="{FF2B5EF4-FFF2-40B4-BE49-F238E27FC236}">
                  <a16:creationId xmlns:a16="http://schemas.microsoft.com/office/drawing/2014/main" id="{04D28CB8-4B8B-48DB-A371-8394418D25BE}"/>
                </a:ext>
              </a:extLst>
            </p:cNvPr>
            <p:cNvSpPr/>
            <p:nvPr/>
          </p:nvSpPr>
          <p:spPr>
            <a:xfrm>
              <a:off x="7347899" y="110941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382">
              <a:extLst>
                <a:ext uri="{FF2B5EF4-FFF2-40B4-BE49-F238E27FC236}">
                  <a16:creationId xmlns:a16="http://schemas.microsoft.com/office/drawing/2014/main" id="{FDA96F4A-BDCA-40A2-B707-F3855BA6C723}"/>
                </a:ext>
              </a:extLst>
            </p:cNvPr>
            <p:cNvSpPr/>
            <p:nvPr/>
          </p:nvSpPr>
          <p:spPr>
            <a:xfrm>
              <a:off x="7347899" y="110941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383">
              <a:extLst>
                <a:ext uri="{FF2B5EF4-FFF2-40B4-BE49-F238E27FC236}">
                  <a16:creationId xmlns:a16="http://schemas.microsoft.com/office/drawing/2014/main" id="{D78D9FBA-BC8D-4FEF-BE47-4F29CCE8FA22}"/>
                </a:ext>
              </a:extLst>
            </p:cNvPr>
            <p:cNvSpPr/>
            <p:nvPr/>
          </p:nvSpPr>
          <p:spPr>
            <a:xfrm>
              <a:off x="7474946" y="120926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384">
              <a:extLst>
                <a:ext uri="{FF2B5EF4-FFF2-40B4-BE49-F238E27FC236}">
                  <a16:creationId xmlns:a16="http://schemas.microsoft.com/office/drawing/2014/main" id="{D1AE9B7B-BBE2-417D-948C-6222849A5412}"/>
                </a:ext>
              </a:extLst>
            </p:cNvPr>
            <p:cNvSpPr/>
            <p:nvPr/>
          </p:nvSpPr>
          <p:spPr>
            <a:xfrm>
              <a:off x="7474946" y="1209269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385">
              <a:extLst>
                <a:ext uri="{FF2B5EF4-FFF2-40B4-BE49-F238E27FC236}">
                  <a16:creationId xmlns:a16="http://schemas.microsoft.com/office/drawing/2014/main" id="{0580623F-4B38-4DE7-88AA-D93703ED1061}"/>
                </a:ext>
              </a:extLst>
            </p:cNvPr>
            <p:cNvSpPr/>
            <p:nvPr/>
          </p:nvSpPr>
          <p:spPr>
            <a:xfrm>
              <a:off x="7518929" y="100367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386">
              <a:extLst>
                <a:ext uri="{FF2B5EF4-FFF2-40B4-BE49-F238E27FC236}">
                  <a16:creationId xmlns:a16="http://schemas.microsoft.com/office/drawing/2014/main" id="{60C7D0B9-FFCA-4E98-ADD3-83AA677A163D}"/>
                </a:ext>
              </a:extLst>
            </p:cNvPr>
            <p:cNvSpPr/>
            <p:nvPr/>
          </p:nvSpPr>
          <p:spPr>
            <a:xfrm>
              <a:off x="7518929" y="100367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387">
              <a:extLst>
                <a:ext uri="{FF2B5EF4-FFF2-40B4-BE49-F238E27FC236}">
                  <a16:creationId xmlns:a16="http://schemas.microsoft.com/office/drawing/2014/main" id="{4767199F-87D6-44B2-9C12-7ECBA3C6421D}"/>
                </a:ext>
              </a:extLst>
            </p:cNvPr>
            <p:cNvSpPr/>
            <p:nvPr/>
          </p:nvSpPr>
          <p:spPr>
            <a:xfrm>
              <a:off x="7404072" y="108603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388">
              <a:extLst>
                <a:ext uri="{FF2B5EF4-FFF2-40B4-BE49-F238E27FC236}">
                  <a16:creationId xmlns:a16="http://schemas.microsoft.com/office/drawing/2014/main" id="{D370296A-ACC2-445F-A8D1-2C5445012103}"/>
                </a:ext>
              </a:extLst>
            </p:cNvPr>
            <p:cNvSpPr/>
            <p:nvPr/>
          </p:nvSpPr>
          <p:spPr>
            <a:xfrm>
              <a:off x="7404072" y="108603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389">
              <a:extLst>
                <a:ext uri="{FF2B5EF4-FFF2-40B4-BE49-F238E27FC236}">
                  <a16:creationId xmlns:a16="http://schemas.microsoft.com/office/drawing/2014/main" id="{32839787-FE61-4825-AA19-88BAD735C22E}"/>
                </a:ext>
              </a:extLst>
            </p:cNvPr>
            <p:cNvSpPr/>
            <p:nvPr/>
          </p:nvSpPr>
          <p:spPr>
            <a:xfrm>
              <a:off x="7382678" y="1046427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390">
              <a:extLst>
                <a:ext uri="{FF2B5EF4-FFF2-40B4-BE49-F238E27FC236}">
                  <a16:creationId xmlns:a16="http://schemas.microsoft.com/office/drawing/2014/main" id="{31469C5E-B4B0-4A42-95D9-A4EFBADAB3A5}"/>
                </a:ext>
              </a:extLst>
            </p:cNvPr>
            <p:cNvSpPr/>
            <p:nvPr/>
          </p:nvSpPr>
          <p:spPr>
            <a:xfrm>
              <a:off x="7382678" y="1046427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391">
              <a:extLst>
                <a:ext uri="{FF2B5EF4-FFF2-40B4-BE49-F238E27FC236}">
                  <a16:creationId xmlns:a16="http://schemas.microsoft.com/office/drawing/2014/main" id="{13E6ABC0-C9E8-48B9-A034-A69E6080E987}"/>
                </a:ext>
              </a:extLst>
            </p:cNvPr>
            <p:cNvSpPr/>
            <p:nvPr/>
          </p:nvSpPr>
          <p:spPr>
            <a:xfrm>
              <a:off x="7328297" y="115542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392">
              <a:extLst>
                <a:ext uri="{FF2B5EF4-FFF2-40B4-BE49-F238E27FC236}">
                  <a16:creationId xmlns:a16="http://schemas.microsoft.com/office/drawing/2014/main" id="{CC302F99-88A4-45E6-8564-CD9CCBD53293}"/>
                </a:ext>
              </a:extLst>
            </p:cNvPr>
            <p:cNvSpPr/>
            <p:nvPr/>
          </p:nvSpPr>
          <p:spPr>
            <a:xfrm>
              <a:off x="7328297" y="115542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393">
              <a:extLst>
                <a:ext uri="{FF2B5EF4-FFF2-40B4-BE49-F238E27FC236}">
                  <a16:creationId xmlns:a16="http://schemas.microsoft.com/office/drawing/2014/main" id="{8516DF6C-21DB-40EE-A882-7A6A93E2F7DF}"/>
                </a:ext>
              </a:extLst>
            </p:cNvPr>
            <p:cNvSpPr/>
            <p:nvPr/>
          </p:nvSpPr>
          <p:spPr>
            <a:xfrm>
              <a:off x="7429170" y="117232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394">
              <a:extLst>
                <a:ext uri="{FF2B5EF4-FFF2-40B4-BE49-F238E27FC236}">
                  <a16:creationId xmlns:a16="http://schemas.microsoft.com/office/drawing/2014/main" id="{867F7198-B64D-4FBA-AE4A-D1CFB7D204F0}"/>
                </a:ext>
              </a:extLst>
            </p:cNvPr>
            <p:cNvSpPr/>
            <p:nvPr/>
          </p:nvSpPr>
          <p:spPr>
            <a:xfrm>
              <a:off x="7429170" y="117232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395">
              <a:extLst>
                <a:ext uri="{FF2B5EF4-FFF2-40B4-BE49-F238E27FC236}">
                  <a16:creationId xmlns:a16="http://schemas.microsoft.com/office/drawing/2014/main" id="{0484FC36-65EC-4C02-9FD4-2F56296E4E88}"/>
                </a:ext>
              </a:extLst>
            </p:cNvPr>
            <p:cNvSpPr/>
            <p:nvPr/>
          </p:nvSpPr>
          <p:spPr>
            <a:xfrm>
              <a:off x="10101173" y="12756133"/>
              <a:ext cx="234972" cy="42602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396">
              <a:extLst>
                <a:ext uri="{FF2B5EF4-FFF2-40B4-BE49-F238E27FC236}">
                  <a16:creationId xmlns:a16="http://schemas.microsoft.com/office/drawing/2014/main" id="{7DE72E11-65B7-4237-A888-121850785E5B}"/>
                </a:ext>
              </a:extLst>
            </p:cNvPr>
            <p:cNvSpPr/>
            <p:nvPr/>
          </p:nvSpPr>
          <p:spPr>
            <a:xfrm>
              <a:off x="10183462" y="1193934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397">
              <a:extLst>
                <a:ext uri="{FF2B5EF4-FFF2-40B4-BE49-F238E27FC236}">
                  <a16:creationId xmlns:a16="http://schemas.microsoft.com/office/drawing/2014/main" id="{AA61D7D9-6DCD-4686-BADE-E5760304DEFA}"/>
                </a:ext>
              </a:extLst>
            </p:cNvPr>
            <p:cNvSpPr/>
            <p:nvPr/>
          </p:nvSpPr>
          <p:spPr>
            <a:xfrm>
              <a:off x="10183462" y="1193934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398">
              <a:extLst>
                <a:ext uri="{FF2B5EF4-FFF2-40B4-BE49-F238E27FC236}">
                  <a16:creationId xmlns:a16="http://schemas.microsoft.com/office/drawing/2014/main" id="{97BA7F23-AA13-4C6B-8958-2209B57873A9}"/>
                </a:ext>
              </a:extLst>
            </p:cNvPr>
            <p:cNvSpPr/>
            <p:nvPr/>
          </p:nvSpPr>
          <p:spPr>
            <a:xfrm>
              <a:off x="10130036" y="103695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399">
              <a:extLst>
                <a:ext uri="{FF2B5EF4-FFF2-40B4-BE49-F238E27FC236}">
                  <a16:creationId xmlns:a16="http://schemas.microsoft.com/office/drawing/2014/main" id="{9C712C17-A099-463B-A406-5162606DAAA9}"/>
                </a:ext>
              </a:extLst>
            </p:cNvPr>
            <p:cNvSpPr/>
            <p:nvPr/>
          </p:nvSpPr>
          <p:spPr>
            <a:xfrm>
              <a:off x="10130036" y="1036956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400">
              <a:extLst>
                <a:ext uri="{FF2B5EF4-FFF2-40B4-BE49-F238E27FC236}">
                  <a16:creationId xmlns:a16="http://schemas.microsoft.com/office/drawing/2014/main" id="{5A5F4F03-2A6D-4E70-9242-23330BDD82C8}"/>
                </a:ext>
              </a:extLst>
            </p:cNvPr>
            <p:cNvSpPr/>
            <p:nvPr/>
          </p:nvSpPr>
          <p:spPr>
            <a:xfrm>
              <a:off x="10302502" y="115015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401">
              <a:extLst>
                <a:ext uri="{FF2B5EF4-FFF2-40B4-BE49-F238E27FC236}">
                  <a16:creationId xmlns:a16="http://schemas.microsoft.com/office/drawing/2014/main" id="{5CEF62B6-3915-42FE-8F6F-FDCD0D58AD5D}"/>
                </a:ext>
              </a:extLst>
            </p:cNvPr>
            <p:cNvSpPr/>
            <p:nvPr/>
          </p:nvSpPr>
          <p:spPr>
            <a:xfrm>
              <a:off x="10302502" y="1150159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402">
              <a:extLst>
                <a:ext uri="{FF2B5EF4-FFF2-40B4-BE49-F238E27FC236}">
                  <a16:creationId xmlns:a16="http://schemas.microsoft.com/office/drawing/2014/main" id="{84574C4A-DE61-49FD-AB74-7218DC79DF0F}"/>
                </a:ext>
              </a:extLst>
            </p:cNvPr>
            <p:cNvSpPr/>
            <p:nvPr/>
          </p:nvSpPr>
          <p:spPr>
            <a:xfrm>
              <a:off x="10127527" y="124378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403">
              <a:extLst>
                <a:ext uri="{FF2B5EF4-FFF2-40B4-BE49-F238E27FC236}">
                  <a16:creationId xmlns:a16="http://schemas.microsoft.com/office/drawing/2014/main" id="{0F6D01B0-45EF-466F-8A19-F770A82FD9E7}"/>
                </a:ext>
              </a:extLst>
            </p:cNvPr>
            <p:cNvSpPr/>
            <p:nvPr/>
          </p:nvSpPr>
          <p:spPr>
            <a:xfrm>
              <a:off x="10127527" y="1243785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404">
              <a:extLst>
                <a:ext uri="{FF2B5EF4-FFF2-40B4-BE49-F238E27FC236}">
                  <a16:creationId xmlns:a16="http://schemas.microsoft.com/office/drawing/2014/main" id="{64B501D3-F1E3-4848-9147-60085D94C901}"/>
                </a:ext>
              </a:extLst>
            </p:cNvPr>
            <p:cNvSpPr/>
            <p:nvPr/>
          </p:nvSpPr>
          <p:spPr>
            <a:xfrm>
              <a:off x="10192305" y="124524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405">
              <a:extLst>
                <a:ext uri="{FF2B5EF4-FFF2-40B4-BE49-F238E27FC236}">
                  <a16:creationId xmlns:a16="http://schemas.microsoft.com/office/drawing/2014/main" id="{9EAA0BA1-7256-4015-A197-51FE2C96121C}"/>
                </a:ext>
              </a:extLst>
            </p:cNvPr>
            <p:cNvSpPr/>
            <p:nvPr/>
          </p:nvSpPr>
          <p:spPr>
            <a:xfrm>
              <a:off x="10192305" y="124524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406">
              <a:extLst>
                <a:ext uri="{FF2B5EF4-FFF2-40B4-BE49-F238E27FC236}">
                  <a16:creationId xmlns:a16="http://schemas.microsoft.com/office/drawing/2014/main" id="{D877CB32-BBB1-475F-9AFB-56F3CA81AC5A}"/>
                </a:ext>
              </a:extLst>
            </p:cNvPr>
            <p:cNvSpPr/>
            <p:nvPr/>
          </p:nvSpPr>
          <p:spPr>
            <a:xfrm>
              <a:off x="9346537" y="12756133"/>
              <a:ext cx="249792" cy="42602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407">
              <a:extLst>
                <a:ext uri="{FF2B5EF4-FFF2-40B4-BE49-F238E27FC236}">
                  <a16:creationId xmlns:a16="http://schemas.microsoft.com/office/drawing/2014/main" id="{35855D4D-2E5F-4A17-8403-2A4BBD3B1958}"/>
                </a:ext>
              </a:extLst>
            </p:cNvPr>
            <p:cNvSpPr/>
            <p:nvPr/>
          </p:nvSpPr>
          <p:spPr>
            <a:xfrm>
              <a:off x="9433964" y="107012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408">
              <a:extLst>
                <a:ext uri="{FF2B5EF4-FFF2-40B4-BE49-F238E27FC236}">
                  <a16:creationId xmlns:a16="http://schemas.microsoft.com/office/drawing/2014/main" id="{571B727A-54B1-4239-80B6-89B0260A3744}"/>
                </a:ext>
              </a:extLst>
            </p:cNvPr>
            <p:cNvSpPr/>
            <p:nvPr/>
          </p:nvSpPr>
          <p:spPr>
            <a:xfrm>
              <a:off x="9433964" y="107012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409">
              <a:extLst>
                <a:ext uri="{FF2B5EF4-FFF2-40B4-BE49-F238E27FC236}">
                  <a16:creationId xmlns:a16="http://schemas.microsoft.com/office/drawing/2014/main" id="{27589E3E-6E87-452D-9EA8-42A6E166CA28}"/>
                </a:ext>
              </a:extLst>
            </p:cNvPr>
            <p:cNvSpPr/>
            <p:nvPr/>
          </p:nvSpPr>
          <p:spPr>
            <a:xfrm>
              <a:off x="9347135" y="11314171"/>
              <a:ext cx="250031" cy="93395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410">
              <a:extLst>
                <a:ext uri="{FF2B5EF4-FFF2-40B4-BE49-F238E27FC236}">
                  <a16:creationId xmlns:a16="http://schemas.microsoft.com/office/drawing/2014/main" id="{405CF258-197B-4662-83AA-31F9890181FD}"/>
                </a:ext>
              </a:extLst>
            </p:cNvPr>
            <p:cNvSpPr/>
            <p:nvPr/>
          </p:nvSpPr>
          <p:spPr>
            <a:xfrm>
              <a:off x="9374205" y="111259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411">
              <a:extLst>
                <a:ext uri="{FF2B5EF4-FFF2-40B4-BE49-F238E27FC236}">
                  <a16:creationId xmlns:a16="http://schemas.microsoft.com/office/drawing/2014/main" id="{D7A31D85-51D8-4AB2-B929-D85976EC08F1}"/>
                </a:ext>
              </a:extLst>
            </p:cNvPr>
            <p:cNvSpPr/>
            <p:nvPr/>
          </p:nvSpPr>
          <p:spPr>
            <a:xfrm>
              <a:off x="9374205" y="1112591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412">
              <a:extLst>
                <a:ext uri="{FF2B5EF4-FFF2-40B4-BE49-F238E27FC236}">
                  <a16:creationId xmlns:a16="http://schemas.microsoft.com/office/drawing/2014/main" id="{42054AB3-BAE1-4F9C-ADCB-F83E084E9D00}"/>
                </a:ext>
              </a:extLst>
            </p:cNvPr>
            <p:cNvSpPr/>
            <p:nvPr/>
          </p:nvSpPr>
          <p:spPr>
            <a:xfrm>
              <a:off x="9440657" y="1098989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413">
              <a:extLst>
                <a:ext uri="{FF2B5EF4-FFF2-40B4-BE49-F238E27FC236}">
                  <a16:creationId xmlns:a16="http://schemas.microsoft.com/office/drawing/2014/main" id="{B4AD6840-A7A9-48C8-8B98-6637B5707E59}"/>
                </a:ext>
              </a:extLst>
            </p:cNvPr>
            <p:cNvSpPr/>
            <p:nvPr/>
          </p:nvSpPr>
          <p:spPr>
            <a:xfrm>
              <a:off x="9440657" y="1098989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414">
              <a:extLst>
                <a:ext uri="{FF2B5EF4-FFF2-40B4-BE49-F238E27FC236}">
                  <a16:creationId xmlns:a16="http://schemas.microsoft.com/office/drawing/2014/main" id="{17D0ADAD-41D5-40CD-9439-9629245569E5}"/>
                </a:ext>
              </a:extLst>
            </p:cNvPr>
            <p:cNvSpPr/>
            <p:nvPr/>
          </p:nvSpPr>
          <p:spPr>
            <a:xfrm>
              <a:off x="9386993" y="112400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415">
              <a:extLst>
                <a:ext uri="{FF2B5EF4-FFF2-40B4-BE49-F238E27FC236}">
                  <a16:creationId xmlns:a16="http://schemas.microsoft.com/office/drawing/2014/main" id="{41738EE9-7A71-40BB-A04D-05AD3BE87F06}"/>
                </a:ext>
              </a:extLst>
            </p:cNvPr>
            <p:cNvSpPr/>
            <p:nvPr/>
          </p:nvSpPr>
          <p:spPr>
            <a:xfrm>
              <a:off x="9386993" y="112400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416">
              <a:extLst>
                <a:ext uri="{FF2B5EF4-FFF2-40B4-BE49-F238E27FC236}">
                  <a16:creationId xmlns:a16="http://schemas.microsoft.com/office/drawing/2014/main" id="{D4605DD5-A63A-4732-BBE1-EDEF157F1F88}"/>
                </a:ext>
              </a:extLst>
            </p:cNvPr>
            <p:cNvSpPr/>
            <p:nvPr/>
          </p:nvSpPr>
          <p:spPr>
            <a:xfrm>
              <a:off x="12127958" y="12756133"/>
              <a:ext cx="253378" cy="42602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417">
              <a:extLst>
                <a:ext uri="{FF2B5EF4-FFF2-40B4-BE49-F238E27FC236}">
                  <a16:creationId xmlns:a16="http://schemas.microsoft.com/office/drawing/2014/main" id="{7542364C-0779-4F93-A4B8-ABADEBA97D60}"/>
                </a:ext>
              </a:extLst>
            </p:cNvPr>
            <p:cNvSpPr/>
            <p:nvPr/>
          </p:nvSpPr>
          <p:spPr>
            <a:xfrm>
              <a:off x="12134412" y="10462383"/>
              <a:ext cx="250151" cy="1430989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418">
              <a:extLst>
                <a:ext uri="{FF2B5EF4-FFF2-40B4-BE49-F238E27FC236}">
                  <a16:creationId xmlns:a16="http://schemas.microsoft.com/office/drawing/2014/main" id="{FCCB69C0-3EB5-4712-A8D7-1D917C292675}"/>
                </a:ext>
              </a:extLst>
            </p:cNvPr>
            <p:cNvSpPr/>
            <p:nvPr/>
          </p:nvSpPr>
          <p:spPr>
            <a:xfrm>
              <a:off x="12136265" y="120263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419">
              <a:extLst>
                <a:ext uri="{FF2B5EF4-FFF2-40B4-BE49-F238E27FC236}">
                  <a16:creationId xmlns:a16="http://schemas.microsoft.com/office/drawing/2014/main" id="{A7164A42-145A-478E-81A4-F4325C593C7E}"/>
                </a:ext>
              </a:extLst>
            </p:cNvPr>
            <p:cNvSpPr/>
            <p:nvPr/>
          </p:nvSpPr>
          <p:spPr>
            <a:xfrm>
              <a:off x="12136265" y="120263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420">
              <a:extLst>
                <a:ext uri="{FF2B5EF4-FFF2-40B4-BE49-F238E27FC236}">
                  <a16:creationId xmlns:a16="http://schemas.microsoft.com/office/drawing/2014/main" id="{4C468441-50A1-4354-B72B-78139A15E078}"/>
                </a:ext>
              </a:extLst>
            </p:cNvPr>
            <p:cNvSpPr/>
            <p:nvPr/>
          </p:nvSpPr>
          <p:spPr>
            <a:xfrm>
              <a:off x="12240126" y="100121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421">
              <a:extLst>
                <a:ext uri="{FF2B5EF4-FFF2-40B4-BE49-F238E27FC236}">
                  <a16:creationId xmlns:a16="http://schemas.microsoft.com/office/drawing/2014/main" id="{51991BAE-A832-4FBD-8ADC-F3C5C0741CA0}"/>
                </a:ext>
              </a:extLst>
            </p:cNvPr>
            <p:cNvSpPr/>
            <p:nvPr/>
          </p:nvSpPr>
          <p:spPr>
            <a:xfrm>
              <a:off x="12240126" y="100121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422">
              <a:extLst>
                <a:ext uri="{FF2B5EF4-FFF2-40B4-BE49-F238E27FC236}">
                  <a16:creationId xmlns:a16="http://schemas.microsoft.com/office/drawing/2014/main" id="{034E1A0D-729D-4507-A3F8-3D8D39D4983A}"/>
                </a:ext>
              </a:extLst>
            </p:cNvPr>
            <p:cNvSpPr/>
            <p:nvPr/>
          </p:nvSpPr>
          <p:spPr>
            <a:xfrm>
              <a:off x="12325462" y="104122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423">
              <a:extLst>
                <a:ext uri="{FF2B5EF4-FFF2-40B4-BE49-F238E27FC236}">
                  <a16:creationId xmlns:a16="http://schemas.microsoft.com/office/drawing/2014/main" id="{0B6A1654-694B-44A8-A895-B3836DAA7D23}"/>
                </a:ext>
              </a:extLst>
            </p:cNvPr>
            <p:cNvSpPr/>
            <p:nvPr/>
          </p:nvSpPr>
          <p:spPr>
            <a:xfrm>
              <a:off x="12325462" y="104122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424">
              <a:extLst>
                <a:ext uri="{FF2B5EF4-FFF2-40B4-BE49-F238E27FC236}">
                  <a16:creationId xmlns:a16="http://schemas.microsoft.com/office/drawing/2014/main" id="{D7AAB387-365D-48B0-A87F-2E3252AEFC07}"/>
                </a:ext>
              </a:extLst>
            </p:cNvPr>
            <p:cNvSpPr/>
            <p:nvPr/>
          </p:nvSpPr>
          <p:spPr>
            <a:xfrm>
              <a:off x="12161841" y="103529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425">
              <a:extLst>
                <a:ext uri="{FF2B5EF4-FFF2-40B4-BE49-F238E27FC236}">
                  <a16:creationId xmlns:a16="http://schemas.microsoft.com/office/drawing/2014/main" id="{B7B45C38-57D0-477F-82D7-FE22E6E46DA7}"/>
                </a:ext>
              </a:extLst>
            </p:cNvPr>
            <p:cNvSpPr/>
            <p:nvPr/>
          </p:nvSpPr>
          <p:spPr>
            <a:xfrm>
              <a:off x="12161841" y="103529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426">
              <a:extLst>
                <a:ext uri="{FF2B5EF4-FFF2-40B4-BE49-F238E27FC236}">
                  <a16:creationId xmlns:a16="http://schemas.microsoft.com/office/drawing/2014/main" id="{8EC143E8-89CC-46E7-A184-8805DEF84078}"/>
                </a:ext>
              </a:extLst>
            </p:cNvPr>
            <p:cNvSpPr/>
            <p:nvPr/>
          </p:nvSpPr>
          <p:spPr>
            <a:xfrm>
              <a:off x="12325939" y="103315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427">
              <a:extLst>
                <a:ext uri="{FF2B5EF4-FFF2-40B4-BE49-F238E27FC236}">
                  <a16:creationId xmlns:a16="http://schemas.microsoft.com/office/drawing/2014/main" id="{FEC3C00C-7157-4757-BDB7-C798FF73167C}"/>
                </a:ext>
              </a:extLst>
            </p:cNvPr>
            <p:cNvSpPr/>
            <p:nvPr/>
          </p:nvSpPr>
          <p:spPr>
            <a:xfrm>
              <a:off x="12325939" y="1033157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428">
              <a:extLst>
                <a:ext uri="{FF2B5EF4-FFF2-40B4-BE49-F238E27FC236}">
                  <a16:creationId xmlns:a16="http://schemas.microsoft.com/office/drawing/2014/main" id="{2854CF23-AB66-45A7-B5F8-4E871B15A505}"/>
                </a:ext>
              </a:extLst>
            </p:cNvPr>
            <p:cNvSpPr/>
            <p:nvPr/>
          </p:nvSpPr>
          <p:spPr>
            <a:xfrm>
              <a:off x="12163037" y="103456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429">
              <a:extLst>
                <a:ext uri="{FF2B5EF4-FFF2-40B4-BE49-F238E27FC236}">
                  <a16:creationId xmlns:a16="http://schemas.microsoft.com/office/drawing/2014/main" id="{9AC300E5-93B8-48B9-A567-AD46BC970106}"/>
                </a:ext>
              </a:extLst>
            </p:cNvPr>
            <p:cNvSpPr/>
            <p:nvPr/>
          </p:nvSpPr>
          <p:spPr>
            <a:xfrm>
              <a:off x="12163037" y="103456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430">
              <a:extLst>
                <a:ext uri="{FF2B5EF4-FFF2-40B4-BE49-F238E27FC236}">
                  <a16:creationId xmlns:a16="http://schemas.microsoft.com/office/drawing/2014/main" id="{9F8A3F2D-5820-4E4C-ACC2-6F9DC21274D2}"/>
                </a:ext>
              </a:extLst>
            </p:cNvPr>
            <p:cNvSpPr/>
            <p:nvPr/>
          </p:nvSpPr>
          <p:spPr>
            <a:xfrm>
              <a:off x="11369976" y="10795555"/>
              <a:ext cx="253617" cy="1333425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431">
              <a:extLst>
                <a:ext uri="{FF2B5EF4-FFF2-40B4-BE49-F238E27FC236}">
                  <a16:creationId xmlns:a16="http://schemas.microsoft.com/office/drawing/2014/main" id="{C7ED6E6F-3267-4F74-AE0C-93F7A0D06C8F}"/>
                </a:ext>
              </a:extLst>
            </p:cNvPr>
            <p:cNvSpPr/>
            <p:nvPr/>
          </p:nvSpPr>
          <p:spPr>
            <a:xfrm>
              <a:off x="11373979" y="1066520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432">
              <a:extLst>
                <a:ext uri="{FF2B5EF4-FFF2-40B4-BE49-F238E27FC236}">
                  <a16:creationId xmlns:a16="http://schemas.microsoft.com/office/drawing/2014/main" id="{FC0FB98E-6C99-4D97-8FEC-D5EE9B48F0A1}"/>
                </a:ext>
              </a:extLst>
            </p:cNvPr>
            <p:cNvSpPr/>
            <p:nvPr/>
          </p:nvSpPr>
          <p:spPr>
            <a:xfrm>
              <a:off x="11373979" y="1066520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433">
              <a:extLst>
                <a:ext uri="{FF2B5EF4-FFF2-40B4-BE49-F238E27FC236}">
                  <a16:creationId xmlns:a16="http://schemas.microsoft.com/office/drawing/2014/main" id="{E56E47CA-AD92-43FA-B3D9-45FA2EF938AB}"/>
                </a:ext>
              </a:extLst>
            </p:cNvPr>
            <p:cNvSpPr/>
            <p:nvPr/>
          </p:nvSpPr>
          <p:spPr>
            <a:xfrm>
              <a:off x="11368900" y="12756133"/>
              <a:ext cx="253976" cy="42602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434">
              <a:extLst>
                <a:ext uri="{FF2B5EF4-FFF2-40B4-BE49-F238E27FC236}">
                  <a16:creationId xmlns:a16="http://schemas.microsoft.com/office/drawing/2014/main" id="{D06ECB42-3E35-4DDB-A265-E8229AD6A8D6}"/>
                </a:ext>
              </a:extLst>
            </p:cNvPr>
            <p:cNvSpPr/>
            <p:nvPr/>
          </p:nvSpPr>
          <p:spPr>
            <a:xfrm>
              <a:off x="11455490" y="105966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435">
              <a:extLst>
                <a:ext uri="{FF2B5EF4-FFF2-40B4-BE49-F238E27FC236}">
                  <a16:creationId xmlns:a16="http://schemas.microsoft.com/office/drawing/2014/main" id="{CF07A5DA-EA8D-4709-AF7A-EB036A4CE657}"/>
                </a:ext>
              </a:extLst>
            </p:cNvPr>
            <p:cNvSpPr/>
            <p:nvPr/>
          </p:nvSpPr>
          <p:spPr>
            <a:xfrm>
              <a:off x="11455490" y="1059669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436">
              <a:extLst>
                <a:ext uri="{FF2B5EF4-FFF2-40B4-BE49-F238E27FC236}">
                  <a16:creationId xmlns:a16="http://schemas.microsoft.com/office/drawing/2014/main" id="{F375E73D-2BF2-40DC-8D78-C10D56B1B809}"/>
                </a:ext>
              </a:extLst>
            </p:cNvPr>
            <p:cNvSpPr/>
            <p:nvPr/>
          </p:nvSpPr>
          <p:spPr>
            <a:xfrm>
              <a:off x="11455251" y="1061707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437">
              <a:extLst>
                <a:ext uri="{FF2B5EF4-FFF2-40B4-BE49-F238E27FC236}">
                  <a16:creationId xmlns:a16="http://schemas.microsoft.com/office/drawing/2014/main" id="{9B4B04F6-4CEA-4FD4-BF9F-C4270F410014}"/>
                </a:ext>
              </a:extLst>
            </p:cNvPr>
            <p:cNvSpPr/>
            <p:nvPr/>
          </p:nvSpPr>
          <p:spPr>
            <a:xfrm>
              <a:off x="11455251" y="1061707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438">
              <a:extLst>
                <a:ext uri="{FF2B5EF4-FFF2-40B4-BE49-F238E27FC236}">
                  <a16:creationId xmlns:a16="http://schemas.microsoft.com/office/drawing/2014/main" id="{3091504E-6547-4F63-9D33-6A4E00753E73}"/>
                </a:ext>
              </a:extLst>
            </p:cNvPr>
            <p:cNvSpPr/>
            <p:nvPr/>
          </p:nvSpPr>
          <p:spPr>
            <a:xfrm>
              <a:off x="11475331" y="104316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439">
              <a:extLst>
                <a:ext uri="{FF2B5EF4-FFF2-40B4-BE49-F238E27FC236}">
                  <a16:creationId xmlns:a16="http://schemas.microsoft.com/office/drawing/2014/main" id="{0D85E011-1332-44C3-ACE6-81584460156B}"/>
                </a:ext>
              </a:extLst>
            </p:cNvPr>
            <p:cNvSpPr/>
            <p:nvPr/>
          </p:nvSpPr>
          <p:spPr>
            <a:xfrm>
              <a:off x="11475331" y="1043163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440">
              <a:extLst>
                <a:ext uri="{FF2B5EF4-FFF2-40B4-BE49-F238E27FC236}">
                  <a16:creationId xmlns:a16="http://schemas.microsoft.com/office/drawing/2014/main" id="{07F9C319-A5F0-4325-973C-2D95A414703E}"/>
                </a:ext>
              </a:extLst>
            </p:cNvPr>
            <p:cNvSpPr/>
            <p:nvPr/>
          </p:nvSpPr>
          <p:spPr>
            <a:xfrm>
              <a:off x="11439356" y="1220971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441">
              <a:extLst>
                <a:ext uri="{FF2B5EF4-FFF2-40B4-BE49-F238E27FC236}">
                  <a16:creationId xmlns:a16="http://schemas.microsoft.com/office/drawing/2014/main" id="{D1051E79-3865-4377-BC1A-7492DDAB96C1}"/>
                </a:ext>
              </a:extLst>
            </p:cNvPr>
            <p:cNvSpPr/>
            <p:nvPr/>
          </p:nvSpPr>
          <p:spPr>
            <a:xfrm>
              <a:off x="11439356" y="1220971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442">
              <a:extLst>
                <a:ext uri="{FF2B5EF4-FFF2-40B4-BE49-F238E27FC236}">
                  <a16:creationId xmlns:a16="http://schemas.microsoft.com/office/drawing/2014/main" id="{D94A411B-0D72-449F-9E43-93714D0AA8F0}"/>
                </a:ext>
              </a:extLst>
            </p:cNvPr>
            <p:cNvSpPr/>
            <p:nvPr/>
          </p:nvSpPr>
          <p:spPr>
            <a:xfrm>
              <a:off x="11545726" y="1067812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443">
              <a:extLst>
                <a:ext uri="{FF2B5EF4-FFF2-40B4-BE49-F238E27FC236}">
                  <a16:creationId xmlns:a16="http://schemas.microsoft.com/office/drawing/2014/main" id="{6947B8EB-A024-41BF-92A4-B1C6E416B1E8}"/>
                </a:ext>
              </a:extLst>
            </p:cNvPr>
            <p:cNvSpPr/>
            <p:nvPr/>
          </p:nvSpPr>
          <p:spPr>
            <a:xfrm>
              <a:off x="11545726" y="1067812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444">
              <a:extLst>
                <a:ext uri="{FF2B5EF4-FFF2-40B4-BE49-F238E27FC236}">
                  <a16:creationId xmlns:a16="http://schemas.microsoft.com/office/drawing/2014/main" id="{0D70E9AA-EC6D-4CEA-9132-5C944CE2EAE8}"/>
                </a:ext>
              </a:extLst>
            </p:cNvPr>
            <p:cNvSpPr/>
            <p:nvPr/>
          </p:nvSpPr>
          <p:spPr>
            <a:xfrm>
              <a:off x="11455371" y="102085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445">
              <a:extLst>
                <a:ext uri="{FF2B5EF4-FFF2-40B4-BE49-F238E27FC236}">
                  <a16:creationId xmlns:a16="http://schemas.microsoft.com/office/drawing/2014/main" id="{868621C9-B11F-4D6C-B854-0E7F3D7C5BFB}"/>
                </a:ext>
              </a:extLst>
            </p:cNvPr>
            <p:cNvSpPr/>
            <p:nvPr/>
          </p:nvSpPr>
          <p:spPr>
            <a:xfrm>
              <a:off x="11455371" y="102085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446">
              <a:extLst>
                <a:ext uri="{FF2B5EF4-FFF2-40B4-BE49-F238E27FC236}">
                  <a16:creationId xmlns:a16="http://schemas.microsoft.com/office/drawing/2014/main" id="{4F4A2407-58C1-4F84-8308-8CC9E2034C36}"/>
                </a:ext>
              </a:extLst>
            </p:cNvPr>
            <p:cNvSpPr/>
            <p:nvPr/>
          </p:nvSpPr>
          <p:spPr>
            <a:xfrm>
              <a:off x="11443898" y="101920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447">
              <a:extLst>
                <a:ext uri="{FF2B5EF4-FFF2-40B4-BE49-F238E27FC236}">
                  <a16:creationId xmlns:a16="http://schemas.microsoft.com/office/drawing/2014/main" id="{E484BC38-13A8-474E-B7B9-E450E7F3E72A}"/>
                </a:ext>
              </a:extLst>
            </p:cNvPr>
            <p:cNvSpPr/>
            <p:nvPr/>
          </p:nvSpPr>
          <p:spPr>
            <a:xfrm>
              <a:off x="11443898" y="101920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448">
              <a:extLst>
                <a:ext uri="{FF2B5EF4-FFF2-40B4-BE49-F238E27FC236}">
                  <a16:creationId xmlns:a16="http://schemas.microsoft.com/office/drawing/2014/main" id="{3632D20E-A826-47A6-8FF0-12847B492AB4}"/>
                </a:ext>
              </a:extLst>
            </p:cNvPr>
            <p:cNvSpPr/>
            <p:nvPr/>
          </p:nvSpPr>
          <p:spPr>
            <a:xfrm>
              <a:off x="11454894" y="106820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449">
              <a:extLst>
                <a:ext uri="{FF2B5EF4-FFF2-40B4-BE49-F238E27FC236}">
                  <a16:creationId xmlns:a16="http://schemas.microsoft.com/office/drawing/2014/main" id="{19C454F0-02F5-4D27-B728-609350088C03}"/>
                </a:ext>
              </a:extLst>
            </p:cNvPr>
            <p:cNvSpPr/>
            <p:nvPr/>
          </p:nvSpPr>
          <p:spPr>
            <a:xfrm>
              <a:off x="11454894" y="1068208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450">
              <a:extLst>
                <a:ext uri="{FF2B5EF4-FFF2-40B4-BE49-F238E27FC236}">
                  <a16:creationId xmlns:a16="http://schemas.microsoft.com/office/drawing/2014/main" id="{F61ED7D0-F3AB-4F36-9454-586C7EE93741}"/>
                </a:ext>
              </a:extLst>
            </p:cNvPr>
            <p:cNvSpPr/>
            <p:nvPr/>
          </p:nvSpPr>
          <p:spPr>
            <a:xfrm>
              <a:off x="11561862" y="10372612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24892" y="0"/>
                  </a:moveTo>
                  <a:lnTo>
                    <a:pt x="15216" y="1940"/>
                  </a:lnTo>
                  <a:lnTo>
                    <a:pt x="7302" y="7238"/>
                  </a:lnTo>
                  <a:lnTo>
                    <a:pt x="1960" y="15109"/>
                  </a:lnTo>
                  <a:lnTo>
                    <a:pt x="0" y="24764"/>
                  </a:lnTo>
                  <a:lnTo>
                    <a:pt x="1960" y="34367"/>
                  </a:lnTo>
                  <a:lnTo>
                    <a:pt x="7302" y="42243"/>
                  </a:lnTo>
                  <a:lnTo>
                    <a:pt x="15216" y="47571"/>
                  </a:lnTo>
                  <a:lnTo>
                    <a:pt x="24892" y="49529"/>
                  </a:lnTo>
                  <a:lnTo>
                    <a:pt x="34494" y="47571"/>
                  </a:lnTo>
                  <a:lnTo>
                    <a:pt x="42370" y="42243"/>
                  </a:lnTo>
                  <a:lnTo>
                    <a:pt x="47698" y="34367"/>
                  </a:lnTo>
                  <a:lnTo>
                    <a:pt x="49656" y="24764"/>
                  </a:lnTo>
                  <a:lnTo>
                    <a:pt x="47698" y="15109"/>
                  </a:lnTo>
                  <a:lnTo>
                    <a:pt x="42370" y="7238"/>
                  </a:lnTo>
                  <a:lnTo>
                    <a:pt x="34494" y="194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451">
              <a:extLst>
                <a:ext uri="{FF2B5EF4-FFF2-40B4-BE49-F238E27FC236}">
                  <a16:creationId xmlns:a16="http://schemas.microsoft.com/office/drawing/2014/main" id="{55D18391-B751-409F-B00B-1CB7F6A44DA8}"/>
                </a:ext>
              </a:extLst>
            </p:cNvPr>
            <p:cNvSpPr/>
            <p:nvPr/>
          </p:nvSpPr>
          <p:spPr>
            <a:xfrm>
              <a:off x="11561862" y="10372612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0" y="24764"/>
                  </a:moveTo>
                  <a:lnTo>
                    <a:pt x="1960" y="15109"/>
                  </a:lnTo>
                  <a:lnTo>
                    <a:pt x="7302" y="7238"/>
                  </a:lnTo>
                  <a:lnTo>
                    <a:pt x="15216" y="1940"/>
                  </a:lnTo>
                  <a:lnTo>
                    <a:pt x="24892" y="0"/>
                  </a:lnTo>
                  <a:lnTo>
                    <a:pt x="34494" y="1940"/>
                  </a:lnTo>
                  <a:lnTo>
                    <a:pt x="42370" y="7238"/>
                  </a:lnTo>
                  <a:lnTo>
                    <a:pt x="47698" y="15109"/>
                  </a:lnTo>
                  <a:lnTo>
                    <a:pt x="49656" y="24764"/>
                  </a:lnTo>
                  <a:lnTo>
                    <a:pt x="47698" y="34367"/>
                  </a:lnTo>
                  <a:lnTo>
                    <a:pt x="42370" y="42243"/>
                  </a:lnTo>
                  <a:lnTo>
                    <a:pt x="34494" y="47571"/>
                  </a:lnTo>
                  <a:lnTo>
                    <a:pt x="24892" y="49529"/>
                  </a:lnTo>
                  <a:lnTo>
                    <a:pt x="15216" y="47571"/>
                  </a:lnTo>
                  <a:lnTo>
                    <a:pt x="7302" y="42243"/>
                  </a:lnTo>
                  <a:lnTo>
                    <a:pt x="1960" y="34367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452">
              <a:extLst>
                <a:ext uri="{FF2B5EF4-FFF2-40B4-BE49-F238E27FC236}">
                  <a16:creationId xmlns:a16="http://schemas.microsoft.com/office/drawing/2014/main" id="{128DADCB-1106-45A5-AE4F-3E3693C42F46}"/>
                </a:ext>
              </a:extLst>
            </p:cNvPr>
            <p:cNvSpPr/>
            <p:nvPr/>
          </p:nvSpPr>
          <p:spPr>
            <a:xfrm>
              <a:off x="11427045" y="104924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453">
              <a:extLst>
                <a:ext uri="{FF2B5EF4-FFF2-40B4-BE49-F238E27FC236}">
                  <a16:creationId xmlns:a16="http://schemas.microsoft.com/office/drawing/2014/main" id="{329AFDA1-A56A-4791-AD78-DA61763B731B}"/>
                </a:ext>
              </a:extLst>
            </p:cNvPr>
            <p:cNvSpPr/>
            <p:nvPr/>
          </p:nvSpPr>
          <p:spPr>
            <a:xfrm>
              <a:off x="11427045" y="1049240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454">
              <a:extLst>
                <a:ext uri="{FF2B5EF4-FFF2-40B4-BE49-F238E27FC236}">
                  <a16:creationId xmlns:a16="http://schemas.microsoft.com/office/drawing/2014/main" id="{27D726BB-173D-48F8-A764-BF1DEEFA09B9}"/>
                </a:ext>
              </a:extLst>
            </p:cNvPr>
            <p:cNvSpPr/>
            <p:nvPr/>
          </p:nvSpPr>
          <p:spPr>
            <a:xfrm>
              <a:off x="11561503" y="104150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455">
              <a:extLst>
                <a:ext uri="{FF2B5EF4-FFF2-40B4-BE49-F238E27FC236}">
                  <a16:creationId xmlns:a16="http://schemas.microsoft.com/office/drawing/2014/main" id="{5DEE7377-5F58-4AA5-93DE-E7A1B4A1E7AD}"/>
                </a:ext>
              </a:extLst>
            </p:cNvPr>
            <p:cNvSpPr/>
            <p:nvPr/>
          </p:nvSpPr>
          <p:spPr>
            <a:xfrm>
              <a:off x="11561503" y="1041503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456">
              <a:extLst>
                <a:ext uri="{FF2B5EF4-FFF2-40B4-BE49-F238E27FC236}">
                  <a16:creationId xmlns:a16="http://schemas.microsoft.com/office/drawing/2014/main" id="{611F5847-557A-4DA4-AF6F-B82CEC83E1F1}"/>
                </a:ext>
              </a:extLst>
            </p:cNvPr>
            <p:cNvSpPr/>
            <p:nvPr/>
          </p:nvSpPr>
          <p:spPr>
            <a:xfrm>
              <a:off x="11451666" y="106454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457">
              <a:extLst>
                <a:ext uri="{FF2B5EF4-FFF2-40B4-BE49-F238E27FC236}">
                  <a16:creationId xmlns:a16="http://schemas.microsoft.com/office/drawing/2014/main" id="{0A94EB1D-08AE-407B-A95B-0FE997B2A524}"/>
                </a:ext>
              </a:extLst>
            </p:cNvPr>
            <p:cNvSpPr/>
            <p:nvPr/>
          </p:nvSpPr>
          <p:spPr>
            <a:xfrm>
              <a:off x="11451666" y="106454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458">
              <a:extLst>
                <a:ext uri="{FF2B5EF4-FFF2-40B4-BE49-F238E27FC236}">
                  <a16:creationId xmlns:a16="http://schemas.microsoft.com/office/drawing/2014/main" id="{A9C808CA-CD2D-41EB-A793-F206D65F9532}"/>
                </a:ext>
              </a:extLst>
            </p:cNvPr>
            <p:cNvSpPr/>
            <p:nvPr/>
          </p:nvSpPr>
          <p:spPr>
            <a:xfrm>
              <a:off x="11444615" y="104440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459">
              <a:extLst>
                <a:ext uri="{FF2B5EF4-FFF2-40B4-BE49-F238E27FC236}">
                  <a16:creationId xmlns:a16="http://schemas.microsoft.com/office/drawing/2014/main" id="{A220E1E4-6BB5-4262-A545-3AB0C4108F68}"/>
                </a:ext>
              </a:extLst>
            </p:cNvPr>
            <p:cNvSpPr/>
            <p:nvPr/>
          </p:nvSpPr>
          <p:spPr>
            <a:xfrm>
              <a:off x="11444615" y="104440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460">
              <a:extLst>
                <a:ext uri="{FF2B5EF4-FFF2-40B4-BE49-F238E27FC236}">
                  <a16:creationId xmlns:a16="http://schemas.microsoft.com/office/drawing/2014/main" id="{E11DC451-609D-462F-A5B7-A25AFDB89AA5}"/>
                </a:ext>
              </a:extLst>
            </p:cNvPr>
            <p:cNvSpPr/>
            <p:nvPr/>
          </p:nvSpPr>
          <p:spPr>
            <a:xfrm>
              <a:off x="14157611" y="12073836"/>
              <a:ext cx="252422" cy="52534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461">
              <a:extLst>
                <a:ext uri="{FF2B5EF4-FFF2-40B4-BE49-F238E27FC236}">
                  <a16:creationId xmlns:a16="http://schemas.microsoft.com/office/drawing/2014/main" id="{027DD972-921D-4702-9CF1-87A8A67D4532}"/>
                </a:ext>
              </a:extLst>
            </p:cNvPr>
            <p:cNvSpPr/>
            <p:nvPr/>
          </p:nvSpPr>
          <p:spPr>
            <a:xfrm>
              <a:off x="14155461" y="12756133"/>
              <a:ext cx="254931" cy="42602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462">
              <a:extLst>
                <a:ext uri="{FF2B5EF4-FFF2-40B4-BE49-F238E27FC236}">
                  <a16:creationId xmlns:a16="http://schemas.microsoft.com/office/drawing/2014/main" id="{6300299D-B1E7-43B6-A824-2C65FCDB7ECF}"/>
                </a:ext>
              </a:extLst>
            </p:cNvPr>
            <p:cNvSpPr/>
            <p:nvPr/>
          </p:nvSpPr>
          <p:spPr>
            <a:xfrm>
              <a:off x="14326073" y="118696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463">
              <a:extLst>
                <a:ext uri="{FF2B5EF4-FFF2-40B4-BE49-F238E27FC236}">
                  <a16:creationId xmlns:a16="http://schemas.microsoft.com/office/drawing/2014/main" id="{1A8FD266-6CA2-4604-A131-5F2C2834B18F}"/>
                </a:ext>
              </a:extLst>
            </p:cNvPr>
            <p:cNvSpPr/>
            <p:nvPr/>
          </p:nvSpPr>
          <p:spPr>
            <a:xfrm>
              <a:off x="14326073" y="1186962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464">
              <a:extLst>
                <a:ext uri="{FF2B5EF4-FFF2-40B4-BE49-F238E27FC236}">
                  <a16:creationId xmlns:a16="http://schemas.microsoft.com/office/drawing/2014/main" id="{BDC836B4-F47D-4685-98C6-03C1137CBA3D}"/>
                </a:ext>
              </a:extLst>
            </p:cNvPr>
            <p:cNvSpPr/>
            <p:nvPr/>
          </p:nvSpPr>
          <p:spPr>
            <a:xfrm>
              <a:off x="14258306" y="119544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465">
              <a:extLst>
                <a:ext uri="{FF2B5EF4-FFF2-40B4-BE49-F238E27FC236}">
                  <a16:creationId xmlns:a16="http://schemas.microsoft.com/office/drawing/2014/main" id="{4A5C3F32-D0BF-49FA-AB38-59496FF940A7}"/>
                </a:ext>
              </a:extLst>
            </p:cNvPr>
            <p:cNvSpPr/>
            <p:nvPr/>
          </p:nvSpPr>
          <p:spPr>
            <a:xfrm>
              <a:off x="14258306" y="119544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466">
              <a:extLst>
                <a:ext uri="{FF2B5EF4-FFF2-40B4-BE49-F238E27FC236}">
                  <a16:creationId xmlns:a16="http://schemas.microsoft.com/office/drawing/2014/main" id="{54A0875F-D938-44D6-A482-DCB5A16229A4}"/>
                </a:ext>
              </a:extLst>
            </p:cNvPr>
            <p:cNvSpPr/>
            <p:nvPr/>
          </p:nvSpPr>
          <p:spPr>
            <a:xfrm>
              <a:off x="14272647" y="1193048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467">
              <a:extLst>
                <a:ext uri="{FF2B5EF4-FFF2-40B4-BE49-F238E27FC236}">
                  <a16:creationId xmlns:a16="http://schemas.microsoft.com/office/drawing/2014/main" id="{8583C5E1-DFA2-49BE-9C40-E2DE5B58671B}"/>
                </a:ext>
              </a:extLst>
            </p:cNvPr>
            <p:cNvSpPr/>
            <p:nvPr/>
          </p:nvSpPr>
          <p:spPr>
            <a:xfrm>
              <a:off x="14272647" y="1193048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468">
              <a:extLst>
                <a:ext uri="{FF2B5EF4-FFF2-40B4-BE49-F238E27FC236}">
                  <a16:creationId xmlns:a16="http://schemas.microsoft.com/office/drawing/2014/main" id="{93E0D71C-3CF6-4CC8-893A-A825E827EF2B}"/>
                </a:ext>
              </a:extLst>
            </p:cNvPr>
            <p:cNvSpPr/>
            <p:nvPr/>
          </p:nvSpPr>
          <p:spPr>
            <a:xfrm>
              <a:off x="14227112" y="118762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469">
              <a:extLst>
                <a:ext uri="{FF2B5EF4-FFF2-40B4-BE49-F238E27FC236}">
                  <a16:creationId xmlns:a16="http://schemas.microsoft.com/office/drawing/2014/main" id="{01508D1A-C9AB-4655-B670-992F8D55484D}"/>
                </a:ext>
              </a:extLst>
            </p:cNvPr>
            <p:cNvSpPr/>
            <p:nvPr/>
          </p:nvSpPr>
          <p:spPr>
            <a:xfrm>
              <a:off x="14227112" y="118762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470">
              <a:extLst>
                <a:ext uri="{FF2B5EF4-FFF2-40B4-BE49-F238E27FC236}">
                  <a16:creationId xmlns:a16="http://schemas.microsoft.com/office/drawing/2014/main" id="{80734A0B-E540-4502-91C5-9B68798737CF}"/>
                </a:ext>
              </a:extLst>
            </p:cNvPr>
            <p:cNvSpPr/>
            <p:nvPr/>
          </p:nvSpPr>
          <p:spPr>
            <a:xfrm>
              <a:off x="13396163" y="11609258"/>
              <a:ext cx="255888" cy="1024136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471">
              <a:extLst>
                <a:ext uri="{FF2B5EF4-FFF2-40B4-BE49-F238E27FC236}">
                  <a16:creationId xmlns:a16="http://schemas.microsoft.com/office/drawing/2014/main" id="{AF88D26A-C07A-4203-958F-8ECBC50B5D3D}"/>
                </a:ext>
              </a:extLst>
            </p:cNvPr>
            <p:cNvSpPr/>
            <p:nvPr/>
          </p:nvSpPr>
          <p:spPr>
            <a:xfrm>
              <a:off x="13402020" y="12756133"/>
              <a:ext cx="247283" cy="42602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472">
              <a:extLst>
                <a:ext uri="{FF2B5EF4-FFF2-40B4-BE49-F238E27FC236}">
                  <a16:creationId xmlns:a16="http://schemas.microsoft.com/office/drawing/2014/main" id="{51238E6C-E88A-462B-8D8F-90B6074D3C9F}"/>
                </a:ext>
              </a:extLst>
            </p:cNvPr>
            <p:cNvSpPr/>
            <p:nvPr/>
          </p:nvSpPr>
          <p:spPr>
            <a:xfrm>
              <a:off x="13398732" y="11430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473">
              <a:extLst>
                <a:ext uri="{FF2B5EF4-FFF2-40B4-BE49-F238E27FC236}">
                  <a16:creationId xmlns:a16="http://schemas.microsoft.com/office/drawing/2014/main" id="{FFE22A42-A265-4F6E-8EDD-F32A5002081D}"/>
                </a:ext>
              </a:extLst>
            </p:cNvPr>
            <p:cNvSpPr/>
            <p:nvPr/>
          </p:nvSpPr>
          <p:spPr>
            <a:xfrm>
              <a:off x="13398732" y="114309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474">
              <a:extLst>
                <a:ext uri="{FF2B5EF4-FFF2-40B4-BE49-F238E27FC236}">
                  <a16:creationId xmlns:a16="http://schemas.microsoft.com/office/drawing/2014/main" id="{1ECCC754-F57C-4100-93CB-BB12D6025A65}"/>
                </a:ext>
              </a:extLst>
            </p:cNvPr>
            <p:cNvSpPr/>
            <p:nvPr/>
          </p:nvSpPr>
          <p:spPr>
            <a:xfrm>
              <a:off x="13557094" y="112080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475">
              <a:extLst>
                <a:ext uri="{FF2B5EF4-FFF2-40B4-BE49-F238E27FC236}">
                  <a16:creationId xmlns:a16="http://schemas.microsoft.com/office/drawing/2014/main" id="{AE19DECF-3D7D-46D8-9397-6F5E863A82AC}"/>
                </a:ext>
              </a:extLst>
            </p:cNvPr>
            <p:cNvSpPr/>
            <p:nvPr/>
          </p:nvSpPr>
          <p:spPr>
            <a:xfrm>
              <a:off x="13557094" y="112080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476">
              <a:extLst>
                <a:ext uri="{FF2B5EF4-FFF2-40B4-BE49-F238E27FC236}">
                  <a16:creationId xmlns:a16="http://schemas.microsoft.com/office/drawing/2014/main" id="{4E09DDF5-7378-4796-AFD0-A0A983001B63}"/>
                </a:ext>
              </a:extLst>
            </p:cNvPr>
            <p:cNvSpPr/>
            <p:nvPr/>
          </p:nvSpPr>
          <p:spPr>
            <a:xfrm>
              <a:off x="15426653" y="12756133"/>
              <a:ext cx="245012" cy="42602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477">
              <a:extLst>
                <a:ext uri="{FF2B5EF4-FFF2-40B4-BE49-F238E27FC236}">
                  <a16:creationId xmlns:a16="http://schemas.microsoft.com/office/drawing/2014/main" id="{CDA95D6C-4D19-40A4-905D-F1C618B899E2}"/>
                </a:ext>
              </a:extLst>
            </p:cNvPr>
            <p:cNvSpPr/>
            <p:nvPr/>
          </p:nvSpPr>
          <p:spPr>
            <a:xfrm>
              <a:off x="15593321" y="104108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5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5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478">
              <a:extLst>
                <a:ext uri="{FF2B5EF4-FFF2-40B4-BE49-F238E27FC236}">
                  <a16:creationId xmlns:a16="http://schemas.microsoft.com/office/drawing/2014/main" id="{F566B21A-7B62-4216-8BEE-1314A27684D6}"/>
                </a:ext>
              </a:extLst>
            </p:cNvPr>
            <p:cNvSpPr/>
            <p:nvPr/>
          </p:nvSpPr>
          <p:spPr>
            <a:xfrm>
              <a:off x="15593321" y="104108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5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479">
              <a:extLst>
                <a:ext uri="{FF2B5EF4-FFF2-40B4-BE49-F238E27FC236}">
                  <a16:creationId xmlns:a16="http://schemas.microsoft.com/office/drawing/2014/main" id="{8A9750ED-6060-469D-B3DF-C37E843C7C84}"/>
                </a:ext>
              </a:extLst>
            </p:cNvPr>
            <p:cNvSpPr/>
            <p:nvPr/>
          </p:nvSpPr>
          <p:spPr>
            <a:xfrm>
              <a:off x="15498663" y="100094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480">
              <a:extLst>
                <a:ext uri="{FF2B5EF4-FFF2-40B4-BE49-F238E27FC236}">
                  <a16:creationId xmlns:a16="http://schemas.microsoft.com/office/drawing/2014/main" id="{A250504B-3EF5-404E-A24A-EC0582A4817D}"/>
                </a:ext>
              </a:extLst>
            </p:cNvPr>
            <p:cNvSpPr/>
            <p:nvPr/>
          </p:nvSpPr>
          <p:spPr>
            <a:xfrm>
              <a:off x="15498663" y="100094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481">
              <a:extLst>
                <a:ext uri="{FF2B5EF4-FFF2-40B4-BE49-F238E27FC236}">
                  <a16:creationId xmlns:a16="http://schemas.microsoft.com/office/drawing/2014/main" id="{B61AA3C7-7513-4394-AD84-2387BACA6C25}"/>
                </a:ext>
              </a:extLst>
            </p:cNvPr>
            <p:cNvSpPr/>
            <p:nvPr/>
          </p:nvSpPr>
          <p:spPr>
            <a:xfrm>
              <a:off x="15511810" y="106701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482">
              <a:extLst>
                <a:ext uri="{FF2B5EF4-FFF2-40B4-BE49-F238E27FC236}">
                  <a16:creationId xmlns:a16="http://schemas.microsoft.com/office/drawing/2014/main" id="{B4E3BC69-039A-4BB8-B519-64C89AD75A6F}"/>
                </a:ext>
              </a:extLst>
            </p:cNvPr>
            <p:cNvSpPr/>
            <p:nvPr/>
          </p:nvSpPr>
          <p:spPr>
            <a:xfrm>
              <a:off x="15511810" y="106701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483">
              <a:extLst>
                <a:ext uri="{FF2B5EF4-FFF2-40B4-BE49-F238E27FC236}">
                  <a16:creationId xmlns:a16="http://schemas.microsoft.com/office/drawing/2014/main" id="{6E0A20DD-54EF-4A91-94CC-17EE9AB7B36A}"/>
                </a:ext>
              </a:extLst>
            </p:cNvPr>
            <p:cNvSpPr/>
            <p:nvPr/>
          </p:nvSpPr>
          <p:spPr>
            <a:xfrm>
              <a:off x="15599895" y="107024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484">
              <a:extLst>
                <a:ext uri="{FF2B5EF4-FFF2-40B4-BE49-F238E27FC236}">
                  <a16:creationId xmlns:a16="http://schemas.microsoft.com/office/drawing/2014/main" id="{26F71BDE-C571-4057-B63D-3B0EEECD34B7}"/>
                </a:ext>
              </a:extLst>
            </p:cNvPr>
            <p:cNvSpPr/>
            <p:nvPr/>
          </p:nvSpPr>
          <p:spPr>
            <a:xfrm>
              <a:off x="15599895" y="107024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485">
              <a:extLst>
                <a:ext uri="{FF2B5EF4-FFF2-40B4-BE49-F238E27FC236}">
                  <a16:creationId xmlns:a16="http://schemas.microsoft.com/office/drawing/2014/main" id="{A0918B73-6F75-418E-92C8-46325ED96C5F}"/>
                </a:ext>
              </a:extLst>
            </p:cNvPr>
            <p:cNvSpPr/>
            <p:nvPr/>
          </p:nvSpPr>
          <p:spPr>
            <a:xfrm>
              <a:off x="15541570" y="106171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486">
              <a:extLst>
                <a:ext uri="{FF2B5EF4-FFF2-40B4-BE49-F238E27FC236}">
                  <a16:creationId xmlns:a16="http://schemas.microsoft.com/office/drawing/2014/main" id="{D9D3A012-FA5A-493F-AD1B-D62CD287C85D}"/>
                </a:ext>
              </a:extLst>
            </p:cNvPr>
            <p:cNvSpPr/>
            <p:nvPr/>
          </p:nvSpPr>
          <p:spPr>
            <a:xfrm>
              <a:off x="15541570" y="1061716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487">
              <a:extLst>
                <a:ext uri="{FF2B5EF4-FFF2-40B4-BE49-F238E27FC236}">
                  <a16:creationId xmlns:a16="http://schemas.microsoft.com/office/drawing/2014/main" id="{6A928B36-8464-4F18-8298-B6E81A4A7C74}"/>
                </a:ext>
              </a:extLst>
            </p:cNvPr>
            <p:cNvSpPr/>
            <p:nvPr/>
          </p:nvSpPr>
          <p:spPr>
            <a:xfrm>
              <a:off x="15511331" y="108686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488">
              <a:extLst>
                <a:ext uri="{FF2B5EF4-FFF2-40B4-BE49-F238E27FC236}">
                  <a16:creationId xmlns:a16="http://schemas.microsoft.com/office/drawing/2014/main" id="{E9FF35E1-9922-4B2D-8BD9-3CEA7145A232}"/>
                </a:ext>
              </a:extLst>
            </p:cNvPr>
            <p:cNvSpPr/>
            <p:nvPr/>
          </p:nvSpPr>
          <p:spPr>
            <a:xfrm>
              <a:off x="15511331" y="108686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489">
              <a:extLst>
                <a:ext uri="{FF2B5EF4-FFF2-40B4-BE49-F238E27FC236}">
                  <a16:creationId xmlns:a16="http://schemas.microsoft.com/office/drawing/2014/main" id="{2AA0B455-E537-4EBC-9C8F-3924B61936CC}"/>
                </a:ext>
              </a:extLst>
            </p:cNvPr>
            <p:cNvSpPr/>
            <p:nvPr/>
          </p:nvSpPr>
          <p:spPr>
            <a:xfrm>
              <a:off x="15456353" y="109484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490">
              <a:extLst>
                <a:ext uri="{FF2B5EF4-FFF2-40B4-BE49-F238E27FC236}">
                  <a16:creationId xmlns:a16="http://schemas.microsoft.com/office/drawing/2014/main" id="{BDBBE591-DB10-40BA-9D5E-B0A6443FD29F}"/>
                </a:ext>
              </a:extLst>
            </p:cNvPr>
            <p:cNvSpPr/>
            <p:nvPr/>
          </p:nvSpPr>
          <p:spPr>
            <a:xfrm>
              <a:off x="15456353" y="1094840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491">
              <a:extLst>
                <a:ext uri="{FF2B5EF4-FFF2-40B4-BE49-F238E27FC236}">
                  <a16:creationId xmlns:a16="http://schemas.microsoft.com/office/drawing/2014/main" id="{FA844991-A7CB-4F51-BC01-02CA7B68493F}"/>
                </a:ext>
              </a:extLst>
            </p:cNvPr>
            <p:cNvSpPr/>
            <p:nvPr/>
          </p:nvSpPr>
          <p:spPr>
            <a:xfrm>
              <a:off x="15527586" y="99364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492">
              <a:extLst>
                <a:ext uri="{FF2B5EF4-FFF2-40B4-BE49-F238E27FC236}">
                  <a16:creationId xmlns:a16="http://schemas.microsoft.com/office/drawing/2014/main" id="{7C4AE835-BA7E-4E74-92DD-7A48518610AD}"/>
                </a:ext>
              </a:extLst>
            </p:cNvPr>
            <p:cNvSpPr/>
            <p:nvPr/>
          </p:nvSpPr>
          <p:spPr>
            <a:xfrm>
              <a:off x="15527586" y="99364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493">
              <a:extLst>
                <a:ext uri="{FF2B5EF4-FFF2-40B4-BE49-F238E27FC236}">
                  <a16:creationId xmlns:a16="http://schemas.microsoft.com/office/drawing/2014/main" id="{1F0017AF-B8CD-455F-BF16-5108ADCB3842}"/>
                </a:ext>
              </a:extLst>
            </p:cNvPr>
            <p:cNvSpPr/>
            <p:nvPr/>
          </p:nvSpPr>
          <p:spPr>
            <a:xfrm>
              <a:off x="15436155" y="107224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494">
              <a:extLst>
                <a:ext uri="{FF2B5EF4-FFF2-40B4-BE49-F238E27FC236}">
                  <a16:creationId xmlns:a16="http://schemas.microsoft.com/office/drawing/2014/main" id="{5C627C86-584B-4E96-9855-FF35F9FA30AA}"/>
                </a:ext>
              </a:extLst>
            </p:cNvPr>
            <p:cNvSpPr/>
            <p:nvPr/>
          </p:nvSpPr>
          <p:spPr>
            <a:xfrm>
              <a:off x="15436155" y="1072247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495">
              <a:extLst>
                <a:ext uri="{FF2B5EF4-FFF2-40B4-BE49-F238E27FC236}">
                  <a16:creationId xmlns:a16="http://schemas.microsoft.com/office/drawing/2014/main" id="{FBB1E094-1324-4456-AFBA-356420A1AC7C}"/>
                </a:ext>
              </a:extLst>
            </p:cNvPr>
            <p:cNvSpPr/>
            <p:nvPr/>
          </p:nvSpPr>
          <p:spPr>
            <a:xfrm>
              <a:off x="15482766" y="104256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496">
              <a:extLst>
                <a:ext uri="{FF2B5EF4-FFF2-40B4-BE49-F238E27FC236}">
                  <a16:creationId xmlns:a16="http://schemas.microsoft.com/office/drawing/2014/main" id="{71099866-B479-447B-85A5-E642CFE76C12}"/>
                </a:ext>
              </a:extLst>
            </p:cNvPr>
            <p:cNvSpPr/>
            <p:nvPr/>
          </p:nvSpPr>
          <p:spPr>
            <a:xfrm>
              <a:off x="15482766" y="1042563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497">
              <a:extLst>
                <a:ext uri="{FF2B5EF4-FFF2-40B4-BE49-F238E27FC236}">
                  <a16:creationId xmlns:a16="http://schemas.microsoft.com/office/drawing/2014/main" id="{0D32D6E4-0F45-4446-B808-9B5F314A9B25}"/>
                </a:ext>
              </a:extLst>
            </p:cNvPr>
            <p:cNvSpPr/>
            <p:nvPr/>
          </p:nvSpPr>
          <p:spPr>
            <a:xfrm>
              <a:off x="15468305" y="1043411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498">
              <a:extLst>
                <a:ext uri="{FF2B5EF4-FFF2-40B4-BE49-F238E27FC236}">
                  <a16:creationId xmlns:a16="http://schemas.microsoft.com/office/drawing/2014/main" id="{59FC281D-DEDF-4181-90FC-993861FB69D7}"/>
                </a:ext>
              </a:extLst>
            </p:cNvPr>
            <p:cNvSpPr/>
            <p:nvPr/>
          </p:nvSpPr>
          <p:spPr>
            <a:xfrm>
              <a:off x="15468305" y="1043411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499">
              <a:extLst>
                <a:ext uri="{FF2B5EF4-FFF2-40B4-BE49-F238E27FC236}">
                  <a16:creationId xmlns:a16="http://schemas.microsoft.com/office/drawing/2014/main" id="{862FDDE3-DA77-4EFC-9165-DF85C6C5D491}"/>
                </a:ext>
              </a:extLst>
            </p:cNvPr>
            <p:cNvSpPr/>
            <p:nvPr/>
          </p:nvSpPr>
          <p:spPr>
            <a:xfrm>
              <a:off x="1281408" y="12019015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800"/>
                  </a:moveTo>
                  <a:lnTo>
                    <a:pt x="4633" y="35950"/>
                  </a:lnTo>
                  <a:lnTo>
                    <a:pt x="17256" y="17256"/>
                  </a:lnTo>
                  <a:lnTo>
                    <a:pt x="35950" y="4633"/>
                  </a:lnTo>
                  <a:lnTo>
                    <a:pt x="58800" y="0"/>
                  </a:lnTo>
                  <a:lnTo>
                    <a:pt x="81577" y="4633"/>
                  </a:lnTo>
                  <a:lnTo>
                    <a:pt x="100234" y="17256"/>
                  </a:lnTo>
                  <a:lnTo>
                    <a:pt x="112843" y="35950"/>
                  </a:lnTo>
                  <a:lnTo>
                    <a:pt x="117475" y="58800"/>
                  </a:lnTo>
                  <a:lnTo>
                    <a:pt x="112843" y="81577"/>
                  </a:lnTo>
                  <a:lnTo>
                    <a:pt x="100234" y="100234"/>
                  </a:lnTo>
                  <a:lnTo>
                    <a:pt x="81577" y="112843"/>
                  </a:lnTo>
                  <a:lnTo>
                    <a:pt x="58800" y="117474"/>
                  </a:lnTo>
                  <a:lnTo>
                    <a:pt x="35950" y="112843"/>
                  </a:lnTo>
                  <a:lnTo>
                    <a:pt x="17256" y="100234"/>
                  </a:lnTo>
                  <a:lnTo>
                    <a:pt x="4633" y="81577"/>
                  </a:lnTo>
                  <a:lnTo>
                    <a:pt x="0" y="58800"/>
                  </a:lnTo>
                  <a:lnTo>
                    <a:pt x="117475" y="5880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500">
              <a:extLst>
                <a:ext uri="{FF2B5EF4-FFF2-40B4-BE49-F238E27FC236}">
                  <a16:creationId xmlns:a16="http://schemas.microsoft.com/office/drawing/2014/main" id="{E7CE10D2-C563-45EA-BB07-1DA9F060CF8E}"/>
                </a:ext>
              </a:extLst>
            </p:cNvPr>
            <p:cNvSpPr/>
            <p:nvPr/>
          </p:nvSpPr>
          <p:spPr>
            <a:xfrm>
              <a:off x="1336744" y="12019015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474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501">
              <a:extLst>
                <a:ext uri="{FF2B5EF4-FFF2-40B4-BE49-F238E27FC236}">
                  <a16:creationId xmlns:a16="http://schemas.microsoft.com/office/drawing/2014/main" id="{942E8FB0-D78E-44B9-BB00-227A8E620B5B}"/>
                </a:ext>
              </a:extLst>
            </p:cNvPr>
            <p:cNvSpPr/>
            <p:nvPr/>
          </p:nvSpPr>
          <p:spPr>
            <a:xfrm>
              <a:off x="2092216" y="12280997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31" y="35897"/>
                  </a:lnTo>
                  <a:lnTo>
                    <a:pt x="17240" y="17240"/>
                  </a:lnTo>
                  <a:lnTo>
                    <a:pt x="35897" y="4631"/>
                  </a:lnTo>
                  <a:lnTo>
                    <a:pt x="58674" y="0"/>
                  </a:lnTo>
                  <a:lnTo>
                    <a:pt x="81450" y="4631"/>
                  </a:lnTo>
                  <a:lnTo>
                    <a:pt x="100107" y="17240"/>
                  </a:lnTo>
                  <a:lnTo>
                    <a:pt x="112716" y="35897"/>
                  </a:lnTo>
                  <a:lnTo>
                    <a:pt x="117348" y="58674"/>
                  </a:lnTo>
                  <a:lnTo>
                    <a:pt x="112716" y="81450"/>
                  </a:lnTo>
                  <a:lnTo>
                    <a:pt x="100107" y="100107"/>
                  </a:lnTo>
                  <a:lnTo>
                    <a:pt x="81450" y="112716"/>
                  </a:lnTo>
                  <a:lnTo>
                    <a:pt x="58674" y="117348"/>
                  </a:lnTo>
                  <a:lnTo>
                    <a:pt x="35897" y="112716"/>
                  </a:lnTo>
                  <a:lnTo>
                    <a:pt x="17240" y="100107"/>
                  </a:lnTo>
                  <a:lnTo>
                    <a:pt x="4631" y="81450"/>
                  </a:lnTo>
                  <a:lnTo>
                    <a:pt x="0" y="58674"/>
                  </a:lnTo>
                  <a:lnTo>
                    <a:pt x="117348" y="58674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502">
              <a:extLst>
                <a:ext uri="{FF2B5EF4-FFF2-40B4-BE49-F238E27FC236}">
                  <a16:creationId xmlns:a16="http://schemas.microsoft.com/office/drawing/2014/main" id="{6B0E0433-26B0-4A29-83B5-B87E7D7FC374}"/>
                </a:ext>
              </a:extLst>
            </p:cNvPr>
            <p:cNvSpPr/>
            <p:nvPr/>
          </p:nvSpPr>
          <p:spPr>
            <a:xfrm>
              <a:off x="2147435" y="12280997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348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503">
              <a:extLst>
                <a:ext uri="{FF2B5EF4-FFF2-40B4-BE49-F238E27FC236}">
                  <a16:creationId xmlns:a16="http://schemas.microsoft.com/office/drawing/2014/main" id="{D2D3E2AD-A5F8-4513-A257-4F98FDF639D1}"/>
                </a:ext>
              </a:extLst>
            </p:cNvPr>
            <p:cNvSpPr/>
            <p:nvPr/>
          </p:nvSpPr>
          <p:spPr>
            <a:xfrm>
              <a:off x="3308312" y="12209714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31" y="35897"/>
                  </a:lnTo>
                  <a:lnTo>
                    <a:pt x="17240" y="17240"/>
                  </a:lnTo>
                  <a:lnTo>
                    <a:pt x="35897" y="4631"/>
                  </a:lnTo>
                  <a:lnTo>
                    <a:pt x="58674" y="0"/>
                  </a:lnTo>
                  <a:lnTo>
                    <a:pt x="81524" y="4631"/>
                  </a:lnTo>
                  <a:lnTo>
                    <a:pt x="100218" y="17240"/>
                  </a:lnTo>
                  <a:lnTo>
                    <a:pt x="112841" y="35897"/>
                  </a:lnTo>
                  <a:lnTo>
                    <a:pt x="117475" y="58674"/>
                  </a:lnTo>
                  <a:lnTo>
                    <a:pt x="112841" y="81450"/>
                  </a:lnTo>
                  <a:lnTo>
                    <a:pt x="100218" y="100107"/>
                  </a:lnTo>
                  <a:lnTo>
                    <a:pt x="81524" y="112716"/>
                  </a:lnTo>
                  <a:lnTo>
                    <a:pt x="58674" y="117348"/>
                  </a:lnTo>
                  <a:lnTo>
                    <a:pt x="35897" y="112716"/>
                  </a:lnTo>
                  <a:lnTo>
                    <a:pt x="17240" y="100107"/>
                  </a:lnTo>
                  <a:lnTo>
                    <a:pt x="4631" y="81450"/>
                  </a:lnTo>
                  <a:lnTo>
                    <a:pt x="0" y="58674"/>
                  </a:lnTo>
                  <a:lnTo>
                    <a:pt x="117475" y="58674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504">
              <a:extLst>
                <a:ext uri="{FF2B5EF4-FFF2-40B4-BE49-F238E27FC236}">
                  <a16:creationId xmlns:a16="http://schemas.microsoft.com/office/drawing/2014/main" id="{87A25A48-80C8-472A-BE13-09DED42D9237}"/>
                </a:ext>
              </a:extLst>
            </p:cNvPr>
            <p:cNvSpPr/>
            <p:nvPr/>
          </p:nvSpPr>
          <p:spPr>
            <a:xfrm>
              <a:off x="3363530" y="12209714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348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505">
              <a:extLst>
                <a:ext uri="{FF2B5EF4-FFF2-40B4-BE49-F238E27FC236}">
                  <a16:creationId xmlns:a16="http://schemas.microsoft.com/office/drawing/2014/main" id="{F6675F1E-387E-4A13-9193-049332CF529B}"/>
                </a:ext>
              </a:extLst>
            </p:cNvPr>
            <p:cNvSpPr/>
            <p:nvPr/>
          </p:nvSpPr>
          <p:spPr>
            <a:xfrm>
              <a:off x="4119122" y="12167204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800"/>
                  </a:moveTo>
                  <a:lnTo>
                    <a:pt x="4631" y="35950"/>
                  </a:lnTo>
                  <a:lnTo>
                    <a:pt x="17240" y="17256"/>
                  </a:lnTo>
                  <a:lnTo>
                    <a:pt x="35897" y="4633"/>
                  </a:lnTo>
                  <a:lnTo>
                    <a:pt x="58674" y="0"/>
                  </a:lnTo>
                  <a:lnTo>
                    <a:pt x="81450" y="4633"/>
                  </a:lnTo>
                  <a:lnTo>
                    <a:pt x="100107" y="17256"/>
                  </a:lnTo>
                  <a:lnTo>
                    <a:pt x="112716" y="35950"/>
                  </a:lnTo>
                  <a:lnTo>
                    <a:pt x="117347" y="58800"/>
                  </a:lnTo>
                  <a:lnTo>
                    <a:pt x="112716" y="81577"/>
                  </a:lnTo>
                  <a:lnTo>
                    <a:pt x="100107" y="100234"/>
                  </a:lnTo>
                  <a:lnTo>
                    <a:pt x="81450" y="112843"/>
                  </a:lnTo>
                  <a:lnTo>
                    <a:pt x="58674" y="117474"/>
                  </a:lnTo>
                  <a:lnTo>
                    <a:pt x="35897" y="112843"/>
                  </a:lnTo>
                  <a:lnTo>
                    <a:pt x="17240" y="100234"/>
                  </a:lnTo>
                  <a:lnTo>
                    <a:pt x="4631" y="81577"/>
                  </a:lnTo>
                  <a:lnTo>
                    <a:pt x="0" y="58800"/>
                  </a:lnTo>
                  <a:lnTo>
                    <a:pt x="117347" y="5880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506">
              <a:extLst>
                <a:ext uri="{FF2B5EF4-FFF2-40B4-BE49-F238E27FC236}">
                  <a16:creationId xmlns:a16="http://schemas.microsoft.com/office/drawing/2014/main" id="{B35CF8A2-FB90-47BD-BBDE-3D788F362400}"/>
                </a:ext>
              </a:extLst>
            </p:cNvPr>
            <p:cNvSpPr/>
            <p:nvPr/>
          </p:nvSpPr>
          <p:spPr>
            <a:xfrm>
              <a:off x="4174339" y="12167204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474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507">
              <a:extLst>
                <a:ext uri="{FF2B5EF4-FFF2-40B4-BE49-F238E27FC236}">
                  <a16:creationId xmlns:a16="http://schemas.microsoft.com/office/drawing/2014/main" id="{D1243964-41E2-49F4-BA7F-6C558321B8F3}"/>
                </a:ext>
              </a:extLst>
            </p:cNvPr>
            <p:cNvSpPr/>
            <p:nvPr/>
          </p:nvSpPr>
          <p:spPr>
            <a:xfrm>
              <a:off x="5335217" y="12212943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4"/>
                  </a:moveTo>
                  <a:lnTo>
                    <a:pt x="4631" y="35897"/>
                  </a:lnTo>
                  <a:lnTo>
                    <a:pt x="17240" y="17240"/>
                  </a:lnTo>
                  <a:lnTo>
                    <a:pt x="35897" y="4631"/>
                  </a:lnTo>
                  <a:lnTo>
                    <a:pt x="58674" y="0"/>
                  </a:lnTo>
                  <a:lnTo>
                    <a:pt x="81450" y="4631"/>
                  </a:lnTo>
                  <a:lnTo>
                    <a:pt x="100107" y="17240"/>
                  </a:lnTo>
                  <a:lnTo>
                    <a:pt x="112716" y="35897"/>
                  </a:lnTo>
                  <a:lnTo>
                    <a:pt x="117347" y="58674"/>
                  </a:lnTo>
                  <a:lnTo>
                    <a:pt x="112716" y="81450"/>
                  </a:lnTo>
                  <a:lnTo>
                    <a:pt x="100107" y="100107"/>
                  </a:lnTo>
                  <a:lnTo>
                    <a:pt x="81450" y="112716"/>
                  </a:lnTo>
                  <a:lnTo>
                    <a:pt x="58674" y="117348"/>
                  </a:lnTo>
                  <a:lnTo>
                    <a:pt x="35897" y="112716"/>
                  </a:lnTo>
                  <a:lnTo>
                    <a:pt x="17240" y="100107"/>
                  </a:lnTo>
                  <a:lnTo>
                    <a:pt x="4631" y="81450"/>
                  </a:lnTo>
                  <a:lnTo>
                    <a:pt x="0" y="58674"/>
                  </a:lnTo>
                  <a:lnTo>
                    <a:pt x="117347" y="58674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508">
              <a:extLst>
                <a:ext uri="{FF2B5EF4-FFF2-40B4-BE49-F238E27FC236}">
                  <a16:creationId xmlns:a16="http://schemas.microsoft.com/office/drawing/2014/main" id="{C048EBFD-A2A3-4644-A7F7-EA64C8DB6C4C}"/>
                </a:ext>
              </a:extLst>
            </p:cNvPr>
            <p:cNvSpPr/>
            <p:nvPr/>
          </p:nvSpPr>
          <p:spPr>
            <a:xfrm>
              <a:off x="5390434" y="12212943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348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509">
              <a:extLst>
                <a:ext uri="{FF2B5EF4-FFF2-40B4-BE49-F238E27FC236}">
                  <a16:creationId xmlns:a16="http://schemas.microsoft.com/office/drawing/2014/main" id="{E1AB34D0-9936-44BD-9AC6-9DA4047D39A7}"/>
                </a:ext>
              </a:extLst>
            </p:cNvPr>
            <p:cNvSpPr/>
            <p:nvPr/>
          </p:nvSpPr>
          <p:spPr>
            <a:xfrm>
              <a:off x="6141664" y="12508998"/>
              <a:ext cx="119040" cy="91846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510">
              <a:extLst>
                <a:ext uri="{FF2B5EF4-FFF2-40B4-BE49-F238E27FC236}">
                  <a16:creationId xmlns:a16="http://schemas.microsoft.com/office/drawing/2014/main" id="{CADFED4E-C201-4BC6-B6D4-DA06C10639D9}"/>
                </a:ext>
              </a:extLst>
            </p:cNvPr>
            <p:cNvSpPr/>
            <p:nvPr/>
          </p:nvSpPr>
          <p:spPr>
            <a:xfrm>
              <a:off x="7357878" y="12234659"/>
              <a:ext cx="118920" cy="9175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511">
              <a:extLst>
                <a:ext uri="{FF2B5EF4-FFF2-40B4-BE49-F238E27FC236}">
                  <a16:creationId xmlns:a16="http://schemas.microsoft.com/office/drawing/2014/main" id="{F78AECA4-D3A7-4EB7-8887-12532A59CD0C}"/>
                </a:ext>
              </a:extLst>
            </p:cNvPr>
            <p:cNvSpPr/>
            <p:nvPr/>
          </p:nvSpPr>
          <p:spPr>
            <a:xfrm>
              <a:off x="8168568" y="12250981"/>
              <a:ext cx="119040" cy="91846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512">
              <a:extLst>
                <a:ext uri="{FF2B5EF4-FFF2-40B4-BE49-F238E27FC236}">
                  <a16:creationId xmlns:a16="http://schemas.microsoft.com/office/drawing/2014/main" id="{B164F372-402D-4E4E-AF14-6716C5CCCFA2}"/>
                </a:ext>
              </a:extLst>
            </p:cNvPr>
            <p:cNvSpPr/>
            <p:nvPr/>
          </p:nvSpPr>
          <p:spPr>
            <a:xfrm>
              <a:off x="10199715" y="12503143"/>
              <a:ext cx="110554" cy="85299"/>
            </a:xfrm>
            <a:custGeom>
              <a:avLst/>
              <a:gdLst/>
              <a:ahLst/>
              <a:cxnLst/>
              <a:rect l="l" t="t" r="r" b="b"/>
              <a:pathLst>
                <a:path w="117475" h="117475">
                  <a:moveTo>
                    <a:pt x="0" y="58673"/>
                  </a:moveTo>
                  <a:lnTo>
                    <a:pt x="4631" y="35897"/>
                  </a:lnTo>
                  <a:lnTo>
                    <a:pt x="17240" y="17240"/>
                  </a:lnTo>
                  <a:lnTo>
                    <a:pt x="35897" y="4631"/>
                  </a:lnTo>
                  <a:lnTo>
                    <a:pt x="58674" y="0"/>
                  </a:lnTo>
                  <a:lnTo>
                    <a:pt x="81450" y="4631"/>
                  </a:lnTo>
                  <a:lnTo>
                    <a:pt x="100107" y="17240"/>
                  </a:lnTo>
                  <a:lnTo>
                    <a:pt x="112716" y="35897"/>
                  </a:lnTo>
                  <a:lnTo>
                    <a:pt x="117348" y="58673"/>
                  </a:lnTo>
                  <a:lnTo>
                    <a:pt x="112716" y="81524"/>
                  </a:lnTo>
                  <a:lnTo>
                    <a:pt x="100107" y="100218"/>
                  </a:lnTo>
                  <a:lnTo>
                    <a:pt x="81450" y="112841"/>
                  </a:lnTo>
                  <a:lnTo>
                    <a:pt x="58674" y="117474"/>
                  </a:lnTo>
                  <a:lnTo>
                    <a:pt x="35897" y="112841"/>
                  </a:lnTo>
                  <a:lnTo>
                    <a:pt x="17240" y="100218"/>
                  </a:lnTo>
                  <a:lnTo>
                    <a:pt x="4631" y="81524"/>
                  </a:lnTo>
                  <a:lnTo>
                    <a:pt x="0" y="58673"/>
                  </a:lnTo>
                  <a:lnTo>
                    <a:pt x="117348" y="58673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513">
              <a:extLst>
                <a:ext uri="{FF2B5EF4-FFF2-40B4-BE49-F238E27FC236}">
                  <a16:creationId xmlns:a16="http://schemas.microsoft.com/office/drawing/2014/main" id="{AE894514-0A6A-4888-BDF7-730C30E8314C}"/>
                </a:ext>
              </a:extLst>
            </p:cNvPr>
            <p:cNvSpPr/>
            <p:nvPr/>
          </p:nvSpPr>
          <p:spPr>
            <a:xfrm>
              <a:off x="10254933" y="12503143"/>
              <a:ext cx="0" cy="85299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117474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514">
              <a:extLst>
                <a:ext uri="{FF2B5EF4-FFF2-40B4-BE49-F238E27FC236}">
                  <a16:creationId xmlns:a16="http://schemas.microsoft.com/office/drawing/2014/main" id="{2B84ABB6-AC8E-403F-839D-63DBDF1BBE88}"/>
                </a:ext>
              </a:extLst>
            </p:cNvPr>
            <p:cNvSpPr/>
            <p:nvPr/>
          </p:nvSpPr>
          <p:spPr>
            <a:xfrm>
              <a:off x="12222378" y="11991950"/>
              <a:ext cx="118920" cy="91845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515">
              <a:extLst>
                <a:ext uri="{FF2B5EF4-FFF2-40B4-BE49-F238E27FC236}">
                  <a16:creationId xmlns:a16="http://schemas.microsoft.com/office/drawing/2014/main" id="{79FDE5B8-3B06-4042-BB50-48DBBE0023D0}"/>
                </a:ext>
              </a:extLst>
            </p:cNvPr>
            <p:cNvSpPr txBox="1"/>
            <p:nvPr/>
          </p:nvSpPr>
          <p:spPr>
            <a:xfrm>
              <a:off x="1189497" y="9960623"/>
              <a:ext cx="1105541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0.02</a:t>
              </a:r>
            </a:p>
          </p:txBody>
        </p:sp>
        <p:sp>
          <p:nvSpPr>
            <p:cNvPr id="1304" name="object 517">
              <a:extLst>
                <a:ext uri="{FF2B5EF4-FFF2-40B4-BE49-F238E27FC236}">
                  <a16:creationId xmlns:a16="http://schemas.microsoft.com/office/drawing/2014/main" id="{BE626E00-BA53-493C-BDCF-A73C414FB0DF}"/>
                </a:ext>
              </a:extLst>
            </p:cNvPr>
            <p:cNvSpPr txBox="1"/>
            <p:nvPr/>
          </p:nvSpPr>
          <p:spPr>
            <a:xfrm>
              <a:off x="5206735" y="9960623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0.021</a:t>
              </a:r>
            </a:p>
          </p:txBody>
        </p:sp>
        <p:sp>
          <p:nvSpPr>
            <p:cNvPr id="1306" name="object 519">
              <a:extLst>
                <a:ext uri="{FF2B5EF4-FFF2-40B4-BE49-F238E27FC236}">
                  <a16:creationId xmlns:a16="http://schemas.microsoft.com/office/drawing/2014/main" id="{AA9D475D-5271-4A68-A885-92A295E5B2F9}"/>
                </a:ext>
              </a:extLst>
            </p:cNvPr>
            <p:cNvSpPr txBox="1"/>
            <p:nvPr/>
          </p:nvSpPr>
          <p:spPr>
            <a:xfrm>
              <a:off x="9260425" y="9960623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0.012</a:t>
              </a:r>
            </a:p>
          </p:txBody>
        </p:sp>
        <p:sp>
          <p:nvSpPr>
            <p:cNvPr id="1308" name="object 521">
              <a:extLst>
                <a:ext uri="{FF2B5EF4-FFF2-40B4-BE49-F238E27FC236}">
                  <a16:creationId xmlns:a16="http://schemas.microsoft.com/office/drawing/2014/main" id="{D57B8A24-7F9F-40C0-8562-2090C0E1FDDB}"/>
                </a:ext>
              </a:extLst>
            </p:cNvPr>
            <p:cNvSpPr txBox="1"/>
            <p:nvPr/>
          </p:nvSpPr>
          <p:spPr>
            <a:xfrm>
              <a:off x="13277661" y="9960623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0.0039</a:t>
              </a:r>
            </a:p>
          </p:txBody>
        </p:sp>
        <p:sp>
          <p:nvSpPr>
            <p:cNvPr id="1309" name="object 522">
              <a:extLst>
                <a:ext uri="{FF2B5EF4-FFF2-40B4-BE49-F238E27FC236}">
                  <a16:creationId xmlns:a16="http://schemas.microsoft.com/office/drawing/2014/main" id="{4093C21A-DD59-461D-BB81-0DAB92EBED62}"/>
                </a:ext>
              </a:extLst>
            </p:cNvPr>
            <p:cNvSpPr txBox="1"/>
            <p:nvPr/>
          </p:nvSpPr>
          <p:spPr>
            <a:xfrm>
              <a:off x="15304566" y="9960623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0.0018</a:t>
              </a:r>
            </a:p>
          </p:txBody>
        </p:sp>
        <p:sp>
          <p:nvSpPr>
            <p:cNvPr id="1310" name="object 523">
              <a:extLst>
                <a:ext uri="{FF2B5EF4-FFF2-40B4-BE49-F238E27FC236}">
                  <a16:creationId xmlns:a16="http://schemas.microsoft.com/office/drawing/2014/main" id="{FA651040-8C12-40D8-8DA1-9CF1E452CE72}"/>
                </a:ext>
              </a:extLst>
            </p:cNvPr>
            <p:cNvSpPr/>
            <p:nvPr/>
          </p:nvSpPr>
          <p:spPr>
            <a:xfrm>
              <a:off x="525935" y="9547752"/>
              <a:ext cx="16620761" cy="3383821"/>
            </a:xfrm>
            <a:custGeom>
              <a:avLst/>
              <a:gdLst/>
              <a:ahLst/>
              <a:cxnLst/>
              <a:rect l="l" t="t" r="r" b="b"/>
              <a:pathLst>
                <a:path w="17661255" h="4660265">
                  <a:moveTo>
                    <a:pt x="0" y="4659757"/>
                  </a:moveTo>
                  <a:lnTo>
                    <a:pt x="17660874" y="4659757"/>
                  </a:lnTo>
                  <a:lnTo>
                    <a:pt x="17660874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524">
              <a:extLst>
                <a:ext uri="{FF2B5EF4-FFF2-40B4-BE49-F238E27FC236}">
                  <a16:creationId xmlns:a16="http://schemas.microsoft.com/office/drawing/2014/main" id="{33CFBBF7-C6A5-4508-8AA7-226E135BDD03}"/>
                </a:ext>
              </a:extLst>
            </p:cNvPr>
            <p:cNvSpPr txBox="1"/>
            <p:nvPr/>
          </p:nvSpPr>
          <p:spPr>
            <a:xfrm>
              <a:off x="147423" y="11516075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312" name="object 525">
              <a:extLst>
                <a:ext uri="{FF2B5EF4-FFF2-40B4-BE49-F238E27FC236}">
                  <a16:creationId xmlns:a16="http://schemas.microsoft.com/office/drawing/2014/main" id="{6E47F3E0-23DC-4B6A-B275-19EDCFF6E81E}"/>
                </a:ext>
              </a:extLst>
            </p:cNvPr>
            <p:cNvSpPr txBox="1"/>
            <p:nvPr/>
          </p:nvSpPr>
          <p:spPr>
            <a:xfrm>
              <a:off x="147423" y="10334897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0.2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313" name="object 526">
              <a:extLst>
                <a:ext uri="{FF2B5EF4-FFF2-40B4-BE49-F238E27FC236}">
                  <a16:creationId xmlns:a16="http://schemas.microsoft.com/office/drawing/2014/main" id="{913EF4A8-AAF1-494D-8455-C0860235ED37}"/>
                </a:ext>
              </a:extLst>
            </p:cNvPr>
            <p:cNvSpPr/>
            <p:nvPr/>
          </p:nvSpPr>
          <p:spPr>
            <a:xfrm>
              <a:off x="493186" y="12777481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527">
              <a:extLst>
                <a:ext uri="{FF2B5EF4-FFF2-40B4-BE49-F238E27FC236}">
                  <a16:creationId xmlns:a16="http://schemas.microsoft.com/office/drawing/2014/main" id="{B6652D8E-2034-4863-B701-1E8475935296}"/>
                </a:ext>
              </a:extLst>
            </p:cNvPr>
            <p:cNvSpPr/>
            <p:nvPr/>
          </p:nvSpPr>
          <p:spPr>
            <a:xfrm>
              <a:off x="493186" y="11596303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528">
              <a:extLst>
                <a:ext uri="{FF2B5EF4-FFF2-40B4-BE49-F238E27FC236}">
                  <a16:creationId xmlns:a16="http://schemas.microsoft.com/office/drawing/2014/main" id="{71AE4787-1348-4DB6-BDC7-72C4F704C165}"/>
                </a:ext>
              </a:extLst>
            </p:cNvPr>
            <p:cNvSpPr/>
            <p:nvPr/>
          </p:nvSpPr>
          <p:spPr>
            <a:xfrm>
              <a:off x="493186" y="10415032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529">
              <a:extLst>
                <a:ext uri="{FF2B5EF4-FFF2-40B4-BE49-F238E27FC236}">
                  <a16:creationId xmlns:a16="http://schemas.microsoft.com/office/drawing/2014/main" id="{1E7DDA04-88C3-4A54-827D-EE3DA569E544}"/>
                </a:ext>
              </a:extLst>
            </p:cNvPr>
            <p:cNvSpPr/>
            <p:nvPr/>
          </p:nvSpPr>
          <p:spPr>
            <a:xfrm>
              <a:off x="1742029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530">
              <a:extLst>
                <a:ext uri="{FF2B5EF4-FFF2-40B4-BE49-F238E27FC236}">
                  <a16:creationId xmlns:a16="http://schemas.microsoft.com/office/drawing/2014/main" id="{1B6221B3-ECFB-471E-AA93-96F31A12CD52}"/>
                </a:ext>
              </a:extLst>
            </p:cNvPr>
            <p:cNvSpPr/>
            <p:nvPr/>
          </p:nvSpPr>
          <p:spPr>
            <a:xfrm>
              <a:off x="3768933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531">
              <a:extLst>
                <a:ext uri="{FF2B5EF4-FFF2-40B4-BE49-F238E27FC236}">
                  <a16:creationId xmlns:a16="http://schemas.microsoft.com/office/drawing/2014/main" id="{B620155E-1F53-416D-98EB-69A11C7F2522}"/>
                </a:ext>
              </a:extLst>
            </p:cNvPr>
            <p:cNvSpPr/>
            <p:nvPr/>
          </p:nvSpPr>
          <p:spPr>
            <a:xfrm>
              <a:off x="5795838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532">
              <a:extLst>
                <a:ext uri="{FF2B5EF4-FFF2-40B4-BE49-F238E27FC236}">
                  <a16:creationId xmlns:a16="http://schemas.microsoft.com/office/drawing/2014/main" id="{EDD3DE01-F606-47CD-B5DA-55134D604CC9}"/>
                </a:ext>
              </a:extLst>
            </p:cNvPr>
            <p:cNvSpPr/>
            <p:nvPr/>
          </p:nvSpPr>
          <p:spPr>
            <a:xfrm>
              <a:off x="7822743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533">
              <a:extLst>
                <a:ext uri="{FF2B5EF4-FFF2-40B4-BE49-F238E27FC236}">
                  <a16:creationId xmlns:a16="http://schemas.microsoft.com/office/drawing/2014/main" id="{465E81DA-CFFE-4652-A970-B8BDE064BFBE}"/>
                </a:ext>
              </a:extLst>
            </p:cNvPr>
            <p:cNvSpPr/>
            <p:nvPr/>
          </p:nvSpPr>
          <p:spPr>
            <a:xfrm>
              <a:off x="9849529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534">
              <a:extLst>
                <a:ext uri="{FF2B5EF4-FFF2-40B4-BE49-F238E27FC236}">
                  <a16:creationId xmlns:a16="http://schemas.microsoft.com/office/drawing/2014/main" id="{65E4D2CB-53F3-48B4-B5AB-16FD355D3C13}"/>
                </a:ext>
              </a:extLst>
            </p:cNvPr>
            <p:cNvSpPr/>
            <p:nvPr/>
          </p:nvSpPr>
          <p:spPr>
            <a:xfrm>
              <a:off x="11876433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535">
              <a:extLst>
                <a:ext uri="{FF2B5EF4-FFF2-40B4-BE49-F238E27FC236}">
                  <a16:creationId xmlns:a16="http://schemas.microsoft.com/office/drawing/2014/main" id="{B3F7D7FA-4238-4EDA-BB81-8E8DE6D848FA}"/>
                </a:ext>
              </a:extLst>
            </p:cNvPr>
            <p:cNvSpPr/>
            <p:nvPr/>
          </p:nvSpPr>
          <p:spPr>
            <a:xfrm>
              <a:off x="13903338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536">
              <a:extLst>
                <a:ext uri="{FF2B5EF4-FFF2-40B4-BE49-F238E27FC236}">
                  <a16:creationId xmlns:a16="http://schemas.microsoft.com/office/drawing/2014/main" id="{E8CAF69F-F206-4400-A79C-5108F8AE588C}"/>
                </a:ext>
              </a:extLst>
            </p:cNvPr>
            <p:cNvSpPr/>
            <p:nvPr/>
          </p:nvSpPr>
          <p:spPr>
            <a:xfrm>
              <a:off x="15930243" y="1293120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545">
              <a:extLst>
                <a:ext uri="{FF2B5EF4-FFF2-40B4-BE49-F238E27FC236}">
                  <a16:creationId xmlns:a16="http://schemas.microsoft.com/office/drawing/2014/main" id="{1D2F2817-791F-4951-B506-BCA103D34705}"/>
                </a:ext>
              </a:extLst>
            </p:cNvPr>
            <p:cNvSpPr txBox="1"/>
            <p:nvPr/>
          </p:nvSpPr>
          <p:spPr>
            <a:xfrm>
              <a:off x="147423" y="12707737"/>
              <a:ext cx="3317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330" name="object 546">
              <a:extLst>
                <a:ext uri="{FF2B5EF4-FFF2-40B4-BE49-F238E27FC236}">
                  <a16:creationId xmlns:a16="http://schemas.microsoft.com/office/drawing/2014/main" id="{BAC80394-B32C-46F2-B635-8B90A4CC3B04}"/>
                </a:ext>
              </a:extLst>
            </p:cNvPr>
            <p:cNvSpPr txBox="1">
              <a:spLocks/>
            </p:cNvSpPr>
            <p:nvPr/>
          </p:nvSpPr>
          <p:spPr>
            <a:xfrm>
              <a:off x="1295749" y="12946757"/>
              <a:ext cx="893397" cy="1955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1425"/>
                </a:lnSpc>
              </a:pPr>
              <a:endParaRPr lang="en-US" dirty="0"/>
            </a:p>
          </p:txBody>
        </p:sp>
        <p:sp>
          <p:nvSpPr>
            <p:cNvPr id="1331" name="object 547">
              <a:extLst>
                <a:ext uri="{FF2B5EF4-FFF2-40B4-BE49-F238E27FC236}">
                  <a16:creationId xmlns:a16="http://schemas.microsoft.com/office/drawing/2014/main" id="{016F6450-93B7-41B5-B542-0D59BFB6588F}"/>
                </a:ext>
              </a:extLst>
            </p:cNvPr>
            <p:cNvSpPr txBox="1"/>
            <p:nvPr/>
          </p:nvSpPr>
          <p:spPr>
            <a:xfrm>
              <a:off x="3340581" y="12946757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2" name="object 548">
              <a:extLst>
                <a:ext uri="{FF2B5EF4-FFF2-40B4-BE49-F238E27FC236}">
                  <a16:creationId xmlns:a16="http://schemas.microsoft.com/office/drawing/2014/main" id="{134A2604-7CEC-4292-94D4-9A05FF32D588}"/>
                </a:ext>
              </a:extLst>
            </p:cNvPr>
            <p:cNvSpPr txBox="1"/>
            <p:nvPr/>
          </p:nvSpPr>
          <p:spPr>
            <a:xfrm>
              <a:off x="5215579" y="12946757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3" name="object 549">
              <a:extLst>
                <a:ext uri="{FF2B5EF4-FFF2-40B4-BE49-F238E27FC236}">
                  <a16:creationId xmlns:a16="http://schemas.microsoft.com/office/drawing/2014/main" id="{A7214016-5733-47E6-BE53-14C5BA348135}"/>
                </a:ext>
              </a:extLst>
            </p:cNvPr>
            <p:cNvSpPr txBox="1"/>
            <p:nvPr/>
          </p:nvSpPr>
          <p:spPr>
            <a:xfrm>
              <a:off x="7428095" y="12946757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4" name="object 550">
              <a:extLst>
                <a:ext uri="{FF2B5EF4-FFF2-40B4-BE49-F238E27FC236}">
                  <a16:creationId xmlns:a16="http://schemas.microsoft.com/office/drawing/2014/main" id="{89484A37-7919-45C9-832F-2DD2B14E2701}"/>
                </a:ext>
              </a:extLst>
            </p:cNvPr>
            <p:cNvSpPr txBox="1"/>
            <p:nvPr/>
          </p:nvSpPr>
          <p:spPr>
            <a:xfrm>
              <a:off x="9399305" y="12946757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5" name="object 551">
              <a:extLst>
                <a:ext uri="{FF2B5EF4-FFF2-40B4-BE49-F238E27FC236}">
                  <a16:creationId xmlns:a16="http://schemas.microsoft.com/office/drawing/2014/main" id="{B1AA66F1-7FEA-4DFB-A98A-CA236C18EB56}"/>
                </a:ext>
              </a:extLst>
            </p:cNvPr>
            <p:cNvSpPr txBox="1"/>
            <p:nvPr/>
          </p:nvSpPr>
          <p:spPr>
            <a:xfrm>
              <a:off x="11416050" y="12946757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6" name="object 552">
              <a:extLst>
                <a:ext uri="{FF2B5EF4-FFF2-40B4-BE49-F238E27FC236}">
                  <a16:creationId xmlns:a16="http://schemas.microsoft.com/office/drawing/2014/main" id="{47BA3409-9DD8-4BAC-B8DD-DD10A8E5CC52}"/>
                </a:ext>
              </a:extLst>
            </p:cNvPr>
            <p:cNvSpPr txBox="1"/>
            <p:nvPr/>
          </p:nvSpPr>
          <p:spPr>
            <a:xfrm>
              <a:off x="13450245" y="12946757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37" name="object 553">
              <a:extLst>
                <a:ext uri="{FF2B5EF4-FFF2-40B4-BE49-F238E27FC236}">
                  <a16:creationId xmlns:a16="http://schemas.microsoft.com/office/drawing/2014/main" id="{7F5C23D6-6F90-4D45-9EE5-A0FD8187AA05}"/>
                </a:ext>
              </a:extLst>
            </p:cNvPr>
            <p:cNvSpPr txBox="1"/>
            <p:nvPr/>
          </p:nvSpPr>
          <p:spPr>
            <a:xfrm>
              <a:off x="15477149" y="12946757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40" name="object 543">
              <a:extLst>
                <a:ext uri="{FF2B5EF4-FFF2-40B4-BE49-F238E27FC236}">
                  <a16:creationId xmlns:a16="http://schemas.microsoft.com/office/drawing/2014/main" id="{C2C4FDA4-2F0E-44F5-86B8-65A6DEC94F33}"/>
                </a:ext>
              </a:extLst>
            </p:cNvPr>
            <p:cNvSpPr txBox="1"/>
            <p:nvPr/>
          </p:nvSpPr>
          <p:spPr>
            <a:xfrm>
              <a:off x="14148556" y="9130353"/>
              <a:ext cx="3010569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depleted.  </a:t>
              </a:r>
              <a:endParaRPr lang="en-US" sz="1200" dirty="0">
                <a:solidFill>
                  <a:srgbClr val="1D2D5F"/>
                </a:solidFill>
                <a:latin typeface="Arial"/>
                <a:cs typeface="Arial"/>
              </a:endParaRPr>
            </a:p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5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1D2D5F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1D2D5F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341" name="object 544">
              <a:extLst>
                <a:ext uri="{FF2B5EF4-FFF2-40B4-BE49-F238E27FC236}">
                  <a16:creationId xmlns:a16="http://schemas.microsoft.com/office/drawing/2014/main" id="{E7C06237-C719-4551-BA56-B42EAC72026D}"/>
                </a:ext>
              </a:extLst>
            </p:cNvPr>
            <p:cNvSpPr txBox="1">
              <a:spLocks/>
            </p:cNvSpPr>
            <p:nvPr/>
          </p:nvSpPr>
          <p:spPr>
            <a:xfrm>
              <a:off x="6515708" y="9004959"/>
              <a:ext cx="435353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>
                  <a:solidFill>
                    <a:schemeClr val="accent1">
                      <a:lumMod val="75000"/>
                    </a:schemeClr>
                  </a:solidFill>
                </a:rPr>
                <a:t>Aspergillus kawachii</a:t>
              </a:r>
            </a:p>
          </p:txBody>
        </p:sp>
      </p:grpSp>
      <p:grpSp>
        <p:nvGrpSpPr>
          <p:cNvPr id="1662" name="Group 1661">
            <a:extLst>
              <a:ext uri="{FF2B5EF4-FFF2-40B4-BE49-F238E27FC236}">
                <a16:creationId xmlns:a16="http://schemas.microsoft.com/office/drawing/2014/main" id="{5BE51A76-7E32-4BB6-B95D-61815FA6C5ED}"/>
              </a:ext>
            </a:extLst>
          </p:cNvPr>
          <p:cNvGrpSpPr/>
          <p:nvPr/>
        </p:nvGrpSpPr>
        <p:grpSpPr>
          <a:xfrm>
            <a:off x="648686" y="17038312"/>
            <a:ext cx="17050499" cy="4154408"/>
            <a:chOff x="108626" y="17681923"/>
            <a:chExt cx="17050499" cy="4154408"/>
          </a:xfrm>
        </p:grpSpPr>
        <p:sp>
          <p:nvSpPr>
            <p:cNvPr id="1343" name="object 2">
              <a:extLst>
                <a:ext uri="{FF2B5EF4-FFF2-40B4-BE49-F238E27FC236}">
                  <a16:creationId xmlns:a16="http://schemas.microsoft.com/office/drawing/2014/main" id="{03F4C3C5-6C80-453F-9D93-6B7C1BBE6DDB}"/>
                </a:ext>
              </a:extLst>
            </p:cNvPr>
            <p:cNvSpPr/>
            <p:nvPr/>
          </p:nvSpPr>
          <p:spPr>
            <a:xfrm>
              <a:off x="605652" y="21109992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3">
              <a:extLst>
                <a:ext uri="{FF2B5EF4-FFF2-40B4-BE49-F238E27FC236}">
                  <a16:creationId xmlns:a16="http://schemas.microsoft.com/office/drawing/2014/main" id="{A6FC3672-C72B-4122-AE70-8F8D39CC8119}"/>
                </a:ext>
              </a:extLst>
            </p:cNvPr>
            <p:cNvSpPr/>
            <p:nvPr/>
          </p:nvSpPr>
          <p:spPr>
            <a:xfrm>
              <a:off x="16591654" y="20355122"/>
              <a:ext cx="555161" cy="0"/>
            </a:xfrm>
            <a:custGeom>
              <a:avLst/>
              <a:gdLst/>
              <a:ahLst/>
              <a:cxnLst/>
              <a:rect l="l" t="t" r="r" b="b"/>
              <a:pathLst>
                <a:path w="589915">
                  <a:moveTo>
                    <a:pt x="0" y="0"/>
                  </a:moveTo>
                  <a:lnTo>
                    <a:pt x="589407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4">
              <a:extLst>
                <a:ext uri="{FF2B5EF4-FFF2-40B4-BE49-F238E27FC236}">
                  <a16:creationId xmlns:a16="http://schemas.microsoft.com/office/drawing/2014/main" id="{72D2A584-6BE2-4860-BF7A-88599FE52229}"/>
                </a:ext>
              </a:extLst>
            </p:cNvPr>
            <p:cNvSpPr/>
            <p:nvPr/>
          </p:nvSpPr>
          <p:spPr>
            <a:xfrm>
              <a:off x="15784788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4">
                  <a:moveTo>
                    <a:pt x="0" y="0"/>
                  </a:moveTo>
                  <a:lnTo>
                    <a:pt x="321437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5">
              <a:extLst>
                <a:ext uri="{FF2B5EF4-FFF2-40B4-BE49-F238E27FC236}">
                  <a16:creationId xmlns:a16="http://schemas.microsoft.com/office/drawing/2014/main" id="{B0CFBCE4-BBB1-42C9-95E2-17CED0CE01AE}"/>
                </a:ext>
              </a:extLst>
            </p:cNvPr>
            <p:cNvSpPr/>
            <p:nvPr/>
          </p:nvSpPr>
          <p:spPr>
            <a:xfrm>
              <a:off x="12557327" y="20355122"/>
              <a:ext cx="2723216" cy="0"/>
            </a:xfrm>
            <a:custGeom>
              <a:avLst/>
              <a:gdLst/>
              <a:ahLst/>
              <a:cxnLst/>
              <a:rect l="l" t="t" r="r" b="b"/>
              <a:pathLst>
                <a:path w="2893694">
                  <a:moveTo>
                    <a:pt x="0" y="0"/>
                  </a:moveTo>
                  <a:lnTo>
                    <a:pt x="2893568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6">
              <a:extLst>
                <a:ext uri="{FF2B5EF4-FFF2-40B4-BE49-F238E27FC236}">
                  <a16:creationId xmlns:a16="http://schemas.microsoft.com/office/drawing/2014/main" id="{D2B25E05-DFB1-4668-87D2-517602A16B82}"/>
                </a:ext>
              </a:extLst>
            </p:cNvPr>
            <p:cNvSpPr/>
            <p:nvPr/>
          </p:nvSpPr>
          <p:spPr>
            <a:xfrm>
              <a:off x="11750461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7">
              <a:extLst>
                <a:ext uri="{FF2B5EF4-FFF2-40B4-BE49-F238E27FC236}">
                  <a16:creationId xmlns:a16="http://schemas.microsoft.com/office/drawing/2014/main" id="{CCCFC869-1E38-4A76-BCE5-4843B4CD8F76}"/>
                </a:ext>
              </a:extLst>
            </p:cNvPr>
            <p:cNvSpPr/>
            <p:nvPr/>
          </p:nvSpPr>
          <p:spPr>
            <a:xfrm>
              <a:off x="10540222" y="20355122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9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8">
              <a:extLst>
                <a:ext uri="{FF2B5EF4-FFF2-40B4-BE49-F238E27FC236}">
                  <a16:creationId xmlns:a16="http://schemas.microsoft.com/office/drawing/2014/main" id="{BE300EF5-FA90-4DF2-9C39-87903C4C724A}"/>
                </a:ext>
              </a:extLst>
            </p:cNvPr>
            <p:cNvSpPr/>
            <p:nvPr/>
          </p:nvSpPr>
          <p:spPr>
            <a:xfrm>
              <a:off x="9733357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437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9">
              <a:extLst>
                <a:ext uri="{FF2B5EF4-FFF2-40B4-BE49-F238E27FC236}">
                  <a16:creationId xmlns:a16="http://schemas.microsoft.com/office/drawing/2014/main" id="{D3225F1B-B473-454D-A371-49D333B68236}"/>
                </a:ext>
              </a:extLst>
            </p:cNvPr>
            <p:cNvSpPr/>
            <p:nvPr/>
          </p:nvSpPr>
          <p:spPr>
            <a:xfrm>
              <a:off x="8522999" y="20355122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9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0">
              <a:extLst>
                <a:ext uri="{FF2B5EF4-FFF2-40B4-BE49-F238E27FC236}">
                  <a16:creationId xmlns:a16="http://schemas.microsoft.com/office/drawing/2014/main" id="{BD9C29EC-77C3-4AAD-B91F-68B86052197C}"/>
                </a:ext>
              </a:extLst>
            </p:cNvPr>
            <p:cNvSpPr/>
            <p:nvPr/>
          </p:nvSpPr>
          <p:spPr>
            <a:xfrm>
              <a:off x="7716134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1">
              <a:extLst>
                <a:ext uri="{FF2B5EF4-FFF2-40B4-BE49-F238E27FC236}">
                  <a16:creationId xmlns:a16="http://schemas.microsoft.com/office/drawing/2014/main" id="{EF95799B-B816-4735-9D4A-BC056D1F8C2B}"/>
                </a:ext>
              </a:extLst>
            </p:cNvPr>
            <p:cNvSpPr/>
            <p:nvPr/>
          </p:nvSpPr>
          <p:spPr>
            <a:xfrm>
              <a:off x="6505894" y="20355122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8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2">
              <a:extLst>
                <a:ext uri="{FF2B5EF4-FFF2-40B4-BE49-F238E27FC236}">
                  <a16:creationId xmlns:a16="http://schemas.microsoft.com/office/drawing/2014/main" id="{ECFA2EFE-3AA2-4F1A-96D9-1DCAC620CD82}"/>
                </a:ext>
              </a:extLst>
            </p:cNvPr>
            <p:cNvSpPr/>
            <p:nvPr/>
          </p:nvSpPr>
          <p:spPr>
            <a:xfrm>
              <a:off x="5699030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437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">
              <a:extLst>
                <a:ext uri="{FF2B5EF4-FFF2-40B4-BE49-F238E27FC236}">
                  <a16:creationId xmlns:a16="http://schemas.microsoft.com/office/drawing/2014/main" id="{2F7DB0A3-F716-4BCD-8594-051EB0EE39CA}"/>
                </a:ext>
              </a:extLst>
            </p:cNvPr>
            <p:cNvSpPr/>
            <p:nvPr/>
          </p:nvSpPr>
          <p:spPr>
            <a:xfrm>
              <a:off x="4488670" y="20355122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8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4">
              <a:extLst>
                <a:ext uri="{FF2B5EF4-FFF2-40B4-BE49-F238E27FC236}">
                  <a16:creationId xmlns:a16="http://schemas.microsoft.com/office/drawing/2014/main" id="{E28B730B-BB86-4F86-96C3-3AA68BF8554F}"/>
                </a:ext>
              </a:extLst>
            </p:cNvPr>
            <p:cNvSpPr/>
            <p:nvPr/>
          </p:nvSpPr>
          <p:spPr>
            <a:xfrm>
              <a:off x="3681806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3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5">
              <a:extLst>
                <a:ext uri="{FF2B5EF4-FFF2-40B4-BE49-F238E27FC236}">
                  <a16:creationId xmlns:a16="http://schemas.microsoft.com/office/drawing/2014/main" id="{D6DF5A40-76DD-4797-A115-8DA62F6E1F7C}"/>
                </a:ext>
              </a:extLst>
            </p:cNvPr>
            <p:cNvSpPr/>
            <p:nvPr/>
          </p:nvSpPr>
          <p:spPr>
            <a:xfrm>
              <a:off x="2471567" y="20355122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8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6">
              <a:extLst>
                <a:ext uri="{FF2B5EF4-FFF2-40B4-BE49-F238E27FC236}">
                  <a16:creationId xmlns:a16="http://schemas.microsoft.com/office/drawing/2014/main" id="{EFE28F04-8FE6-4E68-8C68-63D346905308}"/>
                </a:ext>
              </a:extLst>
            </p:cNvPr>
            <p:cNvSpPr/>
            <p:nvPr/>
          </p:nvSpPr>
          <p:spPr>
            <a:xfrm>
              <a:off x="1664701" y="20355122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4">
                  <a:moveTo>
                    <a:pt x="0" y="0"/>
                  </a:moveTo>
                  <a:lnTo>
                    <a:pt x="321563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7">
              <a:extLst>
                <a:ext uri="{FF2B5EF4-FFF2-40B4-BE49-F238E27FC236}">
                  <a16:creationId xmlns:a16="http://schemas.microsoft.com/office/drawing/2014/main" id="{0A62BF2C-2271-4270-B27B-91FE35F73CF5}"/>
                </a:ext>
              </a:extLst>
            </p:cNvPr>
            <p:cNvSpPr/>
            <p:nvPr/>
          </p:nvSpPr>
          <p:spPr>
            <a:xfrm>
              <a:off x="605652" y="20355122"/>
              <a:ext cx="555161" cy="0"/>
            </a:xfrm>
            <a:custGeom>
              <a:avLst/>
              <a:gdLst/>
              <a:ahLst/>
              <a:cxnLst/>
              <a:rect l="l" t="t" r="r" b="b"/>
              <a:pathLst>
                <a:path w="589915">
                  <a:moveTo>
                    <a:pt x="0" y="0"/>
                  </a:moveTo>
                  <a:lnTo>
                    <a:pt x="589533" y="0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8">
              <a:extLst>
                <a:ext uri="{FF2B5EF4-FFF2-40B4-BE49-F238E27FC236}">
                  <a16:creationId xmlns:a16="http://schemas.microsoft.com/office/drawing/2014/main" id="{B6E28963-2807-497C-9964-DAD4434C7338}"/>
                </a:ext>
              </a:extLst>
            </p:cNvPr>
            <p:cNvSpPr/>
            <p:nvPr/>
          </p:nvSpPr>
          <p:spPr>
            <a:xfrm>
              <a:off x="605652" y="19600159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9">
              <a:extLst>
                <a:ext uri="{FF2B5EF4-FFF2-40B4-BE49-F238E27FC236}">
                  <a16:creationId xmlns:a16="http://schemas.microsoft.com/office/drawing/2014/main" id="{F3859991-6610-45CD-B764-550B2C42847F}"/>
                </a:ext>
              </a:extLst>
            </p:cNvPr>
            <p:cNvSpPr/>
            <p:nvPr/>
          </p:nvSpPr>
          <p:spPr>
            <a:xfrm>
              <a:off x="605652" y="18845197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20">
              <a:extLst>
                <a:ext uri="{FF2B5EF4-FFF2-40B4-BE49-F238E27FC236}">
                  <a16:creationId xmlns:a16="http://schemas.microsoft.com/office/drawing/2014/main" id="{365D76DB-A10C-4818-9269-92617E2D05B2}"/>
                </a:ext>
              </a:extLst>
            </p:cNvPr>
            <p:cNvSpPr/>
            <p:nvPr/>
          </p:nvSpPr>
          <p:spPr>
            <a:xfrm>
              <a:off x="605652" y="21487520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21">
              <a:extLst>
                <a:ext uri="{FF2B5EF4-FFF2-40B4-BE49-F238E27FC236}">
                  <a16:creationId xmlns:a16="http://schemas.microsoft.com/office/drawing/2014/main" id="{102B7781-A92D-4204-9994-7AD0EBF6BE8C}"/>
                </a:ext>
              </a:extLst>
            </p:cNvPr>
            <p:cNvSpPr/>
            <p:nvPr/>
          </p:nvSpPr>
          <p:spPr>
            <a:xfrm>
              <a:off x="16591654" y="20732557"/>
              <a:ext cx="555161" cy="0"/>
            </a:xfrm>
            <a:custGeom>
              <a:avLst/>
              <a:gdLst/>
              <a:ahLst/>
              <a:cxnLst/>
              <a:rect l="l" t="t" r="r" b="b"/>
              <a:pathLst>
                <a:path w="589915">
                  <a:moveTo>
                    <a:pt x="0" y="0"/>
                  </a:moveTo>
                  <a:lnTo>
                    <a:pt x="589407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22">
              <a:extLst>
                <a:ext uri="{FF2B5EF4-FFF2-40B4-BE49-F238E27FC236}">
                  <a16:creationId xmlns:a16="http://schemas.microsoft.com/office/drawing/2014/main" id="{98DF85EA-C9F2-4B8B-BD14-473332A5A6A8}"/>
                </a:ext>
              </a:extLst>
            </p:cNvPr>
            <p:cNvSpPr/>
            <p:nvPr/>
          </p:nvSpPr>
          <p:spPr>
            <a:xfrm>
              <a:off x="14574430" y="20732557"/>
              <a:ext cx="1513097" cy="0"/>
            </a:xfrm>
            <a:custGeom>
              <a:avLst/>
              <a:gdLst/>
              <a:ahLst/>
              <a:cxnLst/>
              <a:rect l="l" t="t" r="r" b="b"/>
              <a:pathLst>
                <a:path w="1607819">
                  <a:moveTo>
                    <a:pt x="0" y="0"/>
                  </a:moveTo>
                  <a:lnTo>
                    <a:pt x="1607566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23">
              <a:extLst>
                <a:ext uri="{FF2B5EF4-FFF2-40B4-BE49-F238E27FC236}">
                  <a16:creationId xmlns:a16="http://schemas.microsoft.com/office/drawing/2014/main" id="{E3707D06-0716-4827-8341-BB920E41BEBE}"/>
                </a:ext>
              </a:extLst>
            </p:cNvPr>
            <p:cNvSpPr/>
            <p:nvPr/>
          </p:nvSpPr>
          <p:spPr>
            <a:xfrm>
              <a:off x="13767565" y="20732557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4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24">
              <a:extLst>
                <a:ext uri="{FF2B5EF4-FFF2-40B4-BE49-F238E27FC236}">
                  <a16:creationId xmlns:a16="http://schemas.microsoft.com/office/drawing/2014/main" id="{970F325E-B956-4FD6-BE3D-7CE18D3890B6}"/>
                </a:ext>
              </a:extLst>
            </p:cNvPr>
            <p:cNvSpPr/>
            <p:nvPr/>
          </p:nvSpPr>
          <p:spPr>
            <a:xfrm>
              <a:off x="12557327" y="20732557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69">
                  <a:moveTo>
                    <a:pt x="0" y="0"/>
                  </a:moveTo>
                  <a:lnTo>
                    <a:pt x="750189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25">
              <a:extLst>
                <a:ext uri="{FF2B5EF4-FFF2-40B4-BE49-F238E27FC236}">
                  <a16:creationId xmlns:a16="http://schemas.microsoft.com/office/drawing/2014/main" id="{5291B4BF-BECC-4D76-A5BE-B723B8996E9F}"/>
                </a:ext>
              </a:extLst>
            </p:cNvPr>
            <p:cNvSpPr/>
            <p:nvPr/>
          </p:nvSpPr>
          <p:spPr>
            <a:xfrm>
              <a:off x="10540222" y="20732557"/>
              <a:ext cx="1513097" cy="0"/>
            </a:xfrm>
            <a:custGeom>
              <a:avLst/>
              <a:gdLst/>
              <a:ahLst/>
              <a:cxnLst/>
              <a:rect l="l" t="t" r="r" b="b"/>
              <a:pathLst>
                <a:path w="1607820">
                  <a:moveTo>
                    <a:pt x="0" y="0"/>
                  </a:moveTo>
                  <a:lnTo>
                    <a:pt x="1607566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26">
              <a:extLst>
                <a:ext uri="{FF2B5EF4-FFF2-40B4-BE49-F238E27FC236}">
                  <a16:creationId xmlns:a16="http://schemas.microsoft.com/office/drawing/2014/main" id="{6D6ADC78-DA00-4A05-A7E0-EF622D160FBB}"/>
                </a:ext>
              </a:extLst>
            </p:cNvPr>
            <p:cNvSpPr/>
            <p:nvPr/>
          </p:nvSpPr>
          <p:spPr>
            <a:xfrm>
              <a:off x="605652" y="20732557"/>
              <a:ext cx="9430562" cy="0"/>
            </a:xfrm>
            <a:custGeom>
              <a:avLst/>
              <a:gdLst/>
              <a:ahLst/>
              <a:cxnLst/>
              <a:rect l="l" t="t" r="r" b="b"/>
              <a:pathLst>
                <a:path w="10020935">
                  <a:moveTo>
                    <a:pt x="0" y="0"/>
                  </a:moveTo>
                  <a:lnTo>
                    <a:pt x="10020554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27">
              <a:extLst>
                <a:ext uri="{FF2B5EF4-FFF2-40B4-BE49-F238E27FC236}">
                  <a16:creationId xmlns:a16="http://schemas.microsoft.com/office/drawing/2014/main" id="{351CA936-AA76-476D-B995-041C83E56ECB}"/>
                </a:ext>
              </a:extLst>
            </p:cNvPr>
            <p:cNvSpPr/>
            <p:nvPr/>
          </p:nvSpPr>
          <p:spPr>
            <a:xfrm>
              <a:off x="9733357" y="19977594"/>
              <a:ext cx="7413100" cy="0"/>
            </a:xfrm>
            <a:custGeom>
              <a:avLst/>
              <a:gdLst/>
              <a:ahLst/>
              <a:cxnLst/>
              <a:rect l="l" t="t" r="r" b="b"/>
              <a:pathLst>
                <a:path w="7877175">
                  <a:moveTo>
                    <a:pt x="0" y="0"/>
                  </a:moveTo>
                  <a:lnTo>
                    <a:pt x="7877048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28">
              <a:extLst>
                <a:ext uri="{FF2B5EF4-FFF2-40B4-BE49-F238E27FC236}">
                  <a16:creationId xmlns:a16="http://schemas.microsoft.com/office/drawing/2014/main" id="{7C49540B-6081-428A-A065-65C4BE81B5CA}"/>
                </a:ext>
              </a:extLst>
            </p:cNvPr>
            <p:cNvSpPr/>
            <p:nvPr/>
          </p:nvSpPr>
          <p:spPr>
            <a:xfrm>
              <a:off x="8522999" y="19977594"/>
              <a:ext cx="706351" cy="0"/>
            </a:xfrm>
            <a:custGeom>
              <a:avLst/>
              <a:gdLst/>
              <a:ahLst/>
              <a:cxnLst/>
              <a:rect l="l" t="t" r="r" b="b"/>
              <a:pathLst>
                <a:path w="750570">
                  <a:moveTo>
                    <a:pt x="0" y="0"/>
                  </a:moveTo>
                  <a:lnTo>
                    <a:pt x="750189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29">
              <a:extLst>
                <a:ext uri="{FF2B5EF4-FFF2-40B4-BE49-F238E27FC236}">
                  <a16:creationId xmlns:a16="http://schemas.microsoft.com/office/drawing/2014/main" id="{305B4FA9-1AEB-4404-8C99-D77382092378}"/>
                </a:ext>
              </a:extLst>
            </p:cNvPr>
            <p:cNvSpPr/>
            <p:nvPr/>
          </p:nvSpPr>
          <p:spPr>
            <a:xfrm>
              <a:off x="7716134" y="19977594"/>
              <a:ext cx="302978" cy="0"/>
            </a:xfrm>
            <a:custGeom>
              <a:avLst/>
              <a:gdLst/>
              <a:ahLst/>
              <a:cxnLst/>
              <a:rect l="l" t="t" r="r" b="b"/>
              <a:pathLst>
                <a:path w="32194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30">
              <a:extLst>
                <a:ext uri="{FF2B5EF4-FFF2-40B4-BE49-F238E27FC236}">
                  <a16:creationId xmlns:a16="http://schemas.microsoft.com/office/drawing/2014/main" id="{44BBDEEA-E18C-4C55-A761-8D2DECB3514E}"/>
                </a:ext>
              </a:extLst>
            </p:cNvPr>
            <p:cNvSpPr/>
            <p:nvPr/>
          </p:nvSpPr>
          <p:spPr>
            <a:xfrm>
              <a:off x="605652" y="19977594"/>
              <a:ext cx="6606354" cy="0"/>
            </a:xfrm>
            <a:custGeom>
              <a:avLst/>
              <a:gdLst/>
              <a:ahLst/>
              <a:cxnLst/>
              <a:rect l="l" t="t" r="r" b="b"/>
              <a:pathLst>
                <a:path w="7019925">
                  <a:moveTo>
                    <a:pt x="0" y="0"/>
                  </a:moveTo>
                  <a:lnTo>
                    <a:pt x="7019797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31">
              <a:extLst>
                <a:ext uri="{FF2B5EF4-FFF2-40B4-BE49-F238E27FC236}">
                  <a16:creationId xmlns:a16="http://schemas.microsoft.com/office/drawing/2014/main" id="{B42E25D4-8AA5-4E88-ADFB-E912E2C01C22}"/>
                </a:ext>
              </a:extLst>
            </p:cNvPr>
            <p:cNvSpPr/>
            <p:nvPr/>
          </p:nvSpPr>
          <p:spPr>
            <a:xfrm>
              <a:off x="605652" y="19222725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32">
              <a:extLst>
                <a:ext uri="{FF2B5EF4-FFF2-40B4-BE49-F238E27FC236}">
                  <a16:creationId xmlns:a16="http://schemas.microsoft.com/office/drawing/2014/main" id="{692767CB-4BD3-4CAA-8DBC-EC58D5AAC036}"/>
                </a:ext>
              </a:extLst>
            </p:cNvPr>
            <p:cNvSpPr/>
            <p:nvPr/>
          </p:nvSpPr>
          <p:spPr>
            <a:xfrm>
              <a:off x="605652" y="18467762"/>
              <a:ext cx="16540684" cy="0"/>
            </a:xfrm>
            <a:custGeom>
              <a:avLst/>
              <a:gdLst/>
              <a:ahLst/>
              <a:cxnLst/>
              <a:rect l="l" t="t" r="r" b="b"/>
              <a:pathLst>
                <a:path w="17576165">
                  <a:moveTo>
                    <a:pt x="0" y="0"/>
                  </a:moveTo>
                  <a:lnTo>
                    <a:pt x="1757616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33">
              <a:extLst>
                <a:ext uri="{FF2B5EF4-FFF2-40B4-BE49-F238E27FC236}">
                  <a16:creationId xmlns:a16="http://schemas.microsoft.com/office/drawing/2014/main" id="{685A83A1-C15B-47DD-B351-6688BF651F6F}"/>
                </a:ext>
              </a:extLst>
            </p:cNvPr>
            <p:cNvSpPr/>
            <p:nvPr/>
          </p:nvSpPr>
          <p:spPr>
            <a:xfrm>
              <a:off x="1816010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34">
              <a:extLst>
                <a:ext uri="{FF2B5EF4-FFF2-40B4-BE49-F238E27FC236}">
                  <a16:creationId xmlns:a16="http://schemas.microsoft.com/office/drawing/2014/main" id="{A88777FA-AC84-4D7E-8553-37A9170EE89A}"/>
                </a:ext>
              </a:extLst>
            </p:cNvPr>
            <p:cNvSpPr/>
            <p:nvPr/>
          </p:nvSpPr>
          <p:spPr>
            <a:xfrm>
              <a:off x="3833115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35">
              <a:extLst>
                <a:ext uri="{FF2B5EF4-FFF2-40B4-BE49-F238E27FC236}">
                  <a16:creationId xmlns:a16="http://schemas.microsoft.com/office/drawing/2014/main" id="{90D0ADD7-0762-472F-A5FD-C2EC0A238435}"/>
                </a:ext>
              </a:extLst>
            </p:cNvPr>
            <p:cNvSpPr/>
            <p:nvPr/>
          </p:nvSpPr>
          <p:spPr>
            <a:xfrm>
              <a:off x="5850339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36">
              <a:extLst>
                <a:ext uri="{FF2B5EF4-FFF2-40B4-BE49-F238E27FC236}">
                  <a16:creationId xmlns:a16="http://schemas.microsoft.com/office/drawing/2014/main" id="{D35FDCBF-6AFC-4267-A6EB-2F81F74155C7}"/>
                </a:ext>
              </a:extLst>
            </p:cNvPr>
            <p:cNvSpPr/>
            <p:nvPr/>
          </p:nvSpPr>
          <p:spPr>
            <a:xfrm>
              <a:off x="7867442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8" name="object 37">
              <a:extLst>
                <a:ext uri="{FF2B5EF4-FFF2-40B4-BE49-F238E27FC236}">
                  <a16:creationId xmlns:a16="http://schemas.microsoft.com/office/drawing/2014/main" id="{604DC72C-5C1E-4566-846F-7C947EC7857A}"/>
                </a:ext>
              </a:extLst>
            </p:cNvPr>
            <p:cNvSpPr/>
            <p:nvPr/>
          </p:nvSpPr>
          <p:spPr>
            <a:xfrm>
              <a:off x="9884547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9" name="object 38">
              <a:extLst>
                <a:ext uri="{FF2B5EF4-FFF2-40B4-BE49-F238E27FC236}">
                  <a16:creationId xmlns:a16="http://schemas.microsoft.com/office/drawing/2014/main" id="{F6045892-8252-4486-9585-92749AD71D43}"/>
                </a:ext>
              </a:extLst>
            </p:cNvPr>
            <p:cNvSpPr/>
            <p:nvPr/>
          </p:nvSpPr>
          <p:spPr>
            <a:xfrm>
              <a:off x="11901771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0" name="object 39">
              <a:extLst>
                <a:ext uri="{FF2B5EF4-FFF2-40B4-BE49-F238E27FC236}">
                  <a16:creationId xmlns:a16="http://schemas.microsoft.com/office/drawing/2014/main" id="{90571AE2-2CF3-45C6-805F-E702DC65F9A6}"/>
                </a:ext>
              </a:extLst>
            </p:cNvPr>
            <p:cNvSpPr/>
            <p:nvPr/>
          </p:nvSpPr>
          <p:spPr>
            <a:xfrm>
              <a:off x="13918874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1" name="object 40">
              <a:extLst>
                <a:ext uri="{FF2B5EF4-FFF2-40B4-BE49-F238E27FC236}">
                  <a16:creationId xmlns:a16="http://schemas.microsoft.com/office/drawing/2014/main" id="{9983CA9D-52F5-4595-B6D1-02D6823995E8}"/>
                </a:ext>
              </a:extLst>
            </p:cNvPr>
            <p:cNvSpPr/>
            <p:nvPr/>
          </p:nvSpPr>
          <p:spPr>
            <a:xfrm>
              <a:off x="15936099" y="18257790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41">
              <a:extLst>
                <a:ext uri="{FF2B5EF4-FFF2-40B4-BE49-F238E27FC236}">
                  <a16:creationId xmlns:a16="http://schemas.microsoft.com/office/drawing/2014/main" id="{04EE1335-6C12-4873-A8E7-F2C753B6C7E3}"/>
                </a:ext>
              </a:extLst>
            </p:cNvPr>
            <p:cNvSpPr/>
            <p:nvPr/>
          </p:nvSpPr>
          <p:spPr>
            <a:xfrm>
              <a:off x="1154061" y="19603157"/>
              <a:ext cx="517035" cy="1358969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42">
              <a:extLst>
                <a:ext uri="{FF2B5EF4-FFF2-40B4-BE49-F238E27FC236}">
                  <a16:creationId xmlns:a16="http://schemas.microsoft.com/office/drawing/2014/main" id="{C23FE3EC-71CF-4A77-9C11-8DC488A200EA}"/>
                </a:ext>
              </a:extLst>
            </p:cNvPr>
            <p:cNvSpPr/>
            <p:nvPr/>
          </p:nvSpPr>
          <p:spPr>
            <a:xfrm>
              <a:off x="1960926" y="18913482"/>
              <a:ext cx="517034" cy="259529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43">
              <a:extLst>
                <a:ext uri="{FF2B5EF4-FFF2-40B4-BE49-F238E27FC236}">
                  <a16:creationId xmlns:a16="http://schemas.microsoft.com/office/drawing/2014/main" id="{45EE4769-8AD3-4070-85ED-35C70717A3D1}"/>
                </a:ext>
              </a:extLst>
            </p:cNvPr>
            <p:cNvSpPr/>
            <p:nvPr/>
          </p:nvSpPr>
          <p:spPr>
            <a:xfrm>
              <a:off x="3171165" y="19213365"/>
              <a:ext cx="517035" cy="1645572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44">
              <a:extLst>
                <a:ext uri="{FF2B5EF4-FFF2-40B4-BE49-F238E27FC236}">
                  <a16:creationId xmlns:a16="http://schemas.microsoft.com/office/drawing/2014/main" id="{F27850FC-42A9-4295-8925-20226EA14AC1}"/>
                </a:ext>
              </a:extLst>
            </p:cNvPr>
            <p:cNvSpPr/>
            <p:nvPr/>
          </p:nvSpPr>
          <p:spPr>
            <a:xfrm>
              <a:off x="3978031" y="19634694"/>
              <a:ext cx="517035" cy="1565991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6" name="object 45">
              <a:extLst>
                <a:ext uri="{FF2B5EF4-FFF2-40B4-BE49-F238E27FC236}">
                  <a16:creationId xmlns:a16="http://schemas.microsoft.com/office/drawing/2014/main" id="{2356A981-1CE3-4702-B770-22BE347AEB51}"/>
                </a:ext>
              </a:extLst>
            </p:cNvPr>
            <p:cNvSpPr/>
            <p:nvPr/>
          </p:nvSpPr>
          <p:spPr>
            <a:xfrm>
              <a:off x="5188269" y="19862096"/>
              <a:ext cx="517154" cy="965120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7" name="object 46">
              <a:extLst>
                <a:ext uri="{FF2B5EF4-FFF2-40B4-BE49-F238E27FC236}">
                  <a16:creationId xmlns:a16="http://schemas.microsoft.com/office/drawing/2014/main" id="{5263C6F4-27C7-45C2-9C9E-48FA65C51203}"/>
                </a:ext>
              </a:extLst>
            </p:cNvPr>
            <p:cNvSpPr/>
            <p:nvPr/>
          </p:nvSpPr>
          <p:spPr>
            <a:xfrm>
              <a:off x="5995135" y="19257812"/>
              <a:ext cx="517153" cy="174332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47">
              <a:extLst>
                <a:ext uri="{FF2B5EF4-FFF2-40B4-BE49-F238E27FC236}">
                  <a16:creationId xmlns:a16="http://schemas.microsoft.com/office/drawing/2014/main" id="{705578C8-8818-48F2-9984-E39D4CBAFDAA}"/>
                </a:ext>
              </a:extLst>
            </p:cNvPr>
            <p:cNvSpPr/>
            <p:nvPr/>
          </p:nvSpPr>
          <p:spPr>
            <a:xfrm>
              <a:off x="7205493" y="19276901"/>
              <a:ext cx="517034" cy="2231874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9" name="object 48">
              <a:extLst>
                <a:ext uri="{FF2B5EF4-FFF2-40B4-BE49-F238E27FC236}">
                  <a16:creationId xmlns:a16="http://schemas.microsoft.com/office/drawing/2014/main" id="{9149BCF5-C84B-47E7-88EC-F58A1A807375}"/>
                </a:ext>
              </a:extLst>
            </p:cNvPr>
            <p:cNvSpPr/>
            <p:nvPr/>
          </p:nvSpPr>
          <p:spPr>
            <a:xfrm>
              <a:off x="8012358" y="19284924"/>
              <a:ext cx="517034" cy="222385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49">
              <a:extLst>
                <a:ext uri="{FF2B5EF4-FFF2-40B4-BE49-F238E27FC236}">
                  <a16:creationId xmlns:a16="http://schemas.microsoft.com/office/drawing/2014/main" id="{0B5A58D5-2BE7-4300-9B40-68F7B7C9B9F0}"/>
                </a:ext>
              </a:extLst>
            </p:cNvPr>
            <p:cNvSpPr/>
            <p:nvPr/>
          </p:nvSpPr>
          <p:spPr>
            <a:xfrm>
              <a:off x="9222597" y="19154624"/>
              <a:ext cx="517153" cy="1880720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50">
              <a:extLst>
                <a:ext uri="{FF2B5EF4-FFF2-40B4-BE49-F238E27FC236}">
                  <a16:creationId xmlns:a16="http://schemas.microsoft.com/office/drawing/2014/main" id="{BF16C3B5-B3D3-47B8-B0AE-B2F49B415809}"/>
                </a:ext>
              </a:extLst>
            </p:cNvPr>
            <p:cNvSpPr/>
            <p:nvPr/>
          </p:nvSpPr>
          <p:spPr>
            <a:xfrm>
              <a:off x="10029463" y="19584806"/>
              <a:ext cx="517153" cy="1923969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51">
              <a:extLst>
                <a:ext uri="{FF2B5EF4-FFF2-40B4-BE49-F238E27FC236}">
                  <a16:creationId xmlns:a16="http://schemas.microsoft.com/office/drawing/2014/main" id="{F46A6E0E-7F24-4802-8E58-D2CB6F8ECB61}"/>
                </a:ext>
              </a:extLst>
            </p:cNvPr>
            <p:cNvSpPr/>
            <p:nvPr/>
          </p:nvSpPr>
          <p:spPr>
            <a:xfrm>
              <a:off x="11239821" y="19327527"/>
              <a:ext cx="517034" cy="176259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52">
              <a:extLst>
                <a:ext uri="{FF2B5EF4-FFF2-40B4-BE49-F238E27FC236}">
                  <a16:creationId xmlns:a16="http://schemas.microsoft.com/office/drawing/2014/main" id="{AD47428F-6CF6-491C-A274-8A6490C016D8}"/>
                </a:ext>
              </a:extLst>
            </p:cNvPr>
            <p:cNvSpPr/>
            <p:nvPr/>
          </p:nvSpPr>
          <p:spPr>
            <a:xfrm>
              <a:off x="12046686" y="19704408"/>
              <a:ext cx="517034" cy="1804366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53">
              <a:extLst>
                <a:ext uri="{FF2B5EF4-FFF2-40B4-BE49-F238E27FC236}">
                  <a16:creationId xmlns:a16="http://schemas.microsoft.com/office/drawing/2014/main" id="{FEB71DB8-092A-4C1E-B3CB-9DF4D537432A}"/>
                </a:ext>
              </a:extLst>
            </p:cNvPr>
            <p:cNvSpPr/>
            <p:nvPr/>
          </p:nvSpPr>
          <p:spPr>
            <a:xfrm>
              <a:off x="13256925" y="20078432"/>
              <a:ext cx="517034" cy="1430342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54">
              <a:extLst>
                <a:ext uri="{FF2B5EF4-FFF2-40B4-BE49-F238E27FC236}">
                  <a16:creationId xmlns:a16="http://schemas.microsoft.com/office/drawing/2014/main" id="{75D37A4C-2159-44C8-AC08-146E81BB42E5}"/>
                </a:ext>
              </a:extLst>
            </p:cNvPr>
            <p:cNvSpPr/>
            <p:nvPr/>
          </p:nvSpPr>
          <p:spPr>
            <a:xfrm>
              <a:off x="14063790" y="20108032"/>
              <a:ext cx="517034" cy="1400741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55">
              <a:extLst>
                <a:ext uri="{FF2B5EF4-FFF2-40B4-BE49-F238E27FC236}">
                  <a16:creationId xmlns:a16="http://schemas.microsoft.com/office/drawing/2014/main" id="{B2CC4741-50EA-4772-AB1F-9E75AF4807D3}"/>
                </a:ext>
              </a:extLst>
            </p:cNvPr>
            <p:cNvSpPr/>
            <p:nvPr/>
          </p:nvSpPr>
          <p:spPr>
            <a:xfrm>
              <a:off x="15274029" y="19352056"/>
              <a:ext cx="517153" cy="1804827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56">
              <a:extLst>
                <a:ext uri="{FF2B5EF4-FFF2-40B4-BE49-F238E27FC236}">
                  <a16:creationId xmlns:a16="http://schemas.microsoft.com/office/drawing/2014/main" id="{F961F2BB-42DB-46D3-9764-C11A96ED804E}"/>
                </a:ext>
              </a:extLst>
            </p:cNvPr>
            <p:cNvSpPr/>
            <p:nvPr/>
          </p:nvSpPr>
          <p:spPr>
            <a:xfrm>
              <a:off x="16080894" y="19702195"/>
              <a:ext cx="517153" cy="1806579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57">
              <a:extLst>
                <a:ext uri="{FF2B5EF4-FFF2-40B4-BE49-F238E27FC236}">
                  <a16:creationId xmlns:a16="http://schemas.microsoft.com/office/drawing/2014/main" id="{3F0FE63E-78B6-459E-81B0-356114ECB6A4}"/>
                </a:ext>
              </a:extLst>
            </p:cNvPr>
            <p:cNvSpPr/>
            <p:nvPr/>
          </p:nvSpPr>
          <p:spPr>
            <a:xfrm>
              <a:off x="2238028" y="185967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58">
              <a:extLst>
                <a:ext uri="{FF2B5EF4-FFF2-40B4-BE49-F238E27FC236}">
                  <a16:creationId xmlns:a16="http://schemas.microsoft.com/office/drawing/2014/main" id="{6266DB9A-E44F-4B21-8F43-1481C111BE2A}"/>
                </a:ext>
              </a:extLst>
            </p:cNvPr>
            <p:cNvSpPr/>
            <p:nvPr/>
          </p:nvSpPr>
          <p:spPr>
            <a:xfrm>
              <a:off x="2238028" y="1859677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59">
              <a:extLst>
                <a:ext uri="{FF2B5EF4-FFF2-40B4-BE49-F238E27FC236}">
                  <a16:creationId xmlns:a16="http://schemas.microsoft.com/office/drawing/2014/main" id="{69015B94-E087-4A7C-B74B-3F4CCF4EAA43}"/>
                </a:ext>
              </a:extLst>
            </p:cNvPr>
            <p:cNvSpPr/>
            <p:nvPr/>
          </p:nvSpPr>
          <p:spPr>
            <a:xfrm>
              <a:off x="2263367" y="185198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401" name="object 60">
              <a:extLst>
                <a:ext uri="{FF2B5EF4-FFF2-40B4-BE49-F238E27FC236}">
                  <a16:creationId xmlns:a16="http://schemas.microsoft.com/office/drawing/2014/main" id="{CAB6D4CB-5135-4458-AB27-EB25B0A388C6}"/>
                </a:ext>
              </a:extLst>
            </p:cNvPr>
            <p:cNvSpPr/>
            <p:nvPr/>
          </p:nvSpPr>
          <p:spPr>
            <a:xfrm>
              <a:off x="2263367" y="1851986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402" name="object 61">
              <a:extLst>
                <a:ext uri="{FF2B5EF4-FFF2-40B4-BE49-F238E27FC236}">
                  <a16:creationId xmlns:a16="http://schemas.microsoft.com/office/drawing/2014/main" id="{E182BA0B-881E-4D0B-B92A-B14506301523}"/>
                </a:ext>
              </a:extLst>
            </p:cNvPr>
            <p:cNvSpPr/>
            <p:nvPr/>
          </p:nvSpPr>
          <p:spPr>
            <a:xfrm>
              <a:off x="148112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62">
              <a:extLst>
                <a:ext uri="{FF2B5EF4-FFF2-40B4-BE49-F238E27FC236}">
                  <a16:creationId xmlns:a16="http://schemas.microsoft.com/office/drawing/2014/main" id="{2F29297C-B777-4605-A6BD-1F01BB5A386A}"/>
                </a:ext>
              </a:extLst>
            </p:cNvPr>
            <p:cNvSpPr/>
            <p:nvPr/>
          </p:nvSpPr>
          <p:spPr>
            <a:xfrm>
              <a:off x="148112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63">
              <a:extLst>
                <a:ext uri="{FF2B5EF4-FFF2-40B4-BE49-F238E27FC236}">
                  <a16:creationId xmlns:a16="http://schemas.microsoft.com/office/drawing/2014/main" id="{4BAA87FE-6BF2-4F59-B75B-E3D3D680484C}"/>
                </a:ext>
              </a:extLst>
            </p:cNvPr>
            <p:cNvSpPr/>
            <p:nvPr/>
          </p:nvSpPr>
          <p:spPr>
            <a:xfrm>
              <a:off x="1370926" y="191005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64">
              <a:extLst>
                <a:ext uri="{FF2B5EF4-FFF2-40B4-BE49-F238E27FC236}">
                  <a16:creationId xmlns:a16="http://schemas.microsoft.com/office/drawing/2014/main" id="{3955AEFA-1A20-47D7-AB5D-1A5A944C60ED}"/>
                </a:ext>
              </a:extLst>
            </p:cNvPr>
            <p:cNvSpPr/>
            <p:nvPr/>
          </p:nvSpPr>
          <p:spPr>
            <a:xfrm>
              <a:off x="1370926" y="191005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65">
              <a:extLst>
                <a:ext uri="{FF2B5EF4-FFF2-40B4-BE49-F238E27FC236}">
                  <a16:creationId xmlns:a16="http://schemas.microsoft.com/office/drawing/2014/main" id="{2C1190C6-5FBE-49B3-8679-840D72F61559}"/>
                </a:ext>
              </a:extLst>
            </p:cNvPr>
            <p:cNvSpPr/>
            <p:nvPr/>
          </p:nvSpPr>
          <p:spPr>
            <a:xfrm>
              <a:off x="138467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66">
              <a:extLst>
                <a:ext uri="{FF2B5EF4-FFF2-40B4-BE49-F238E27FC236}">
                  <a16:creationId xmlns:a16="http://schemas.microsoft.com/office/drawing/2014/main" id="{17BEA1CF-05E7-45AA-AA3F-EFCD7807FA7B}"/>
                </a:ext>
              </a:extLst>
            </p:cNvPr>
            <p:cNvSpPr/>
            <p:nvPr/>
          </p:nvSpPr>
          <p:spPr>
            <a:xfrm>
              <a:off x="138467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67">
              <a:extLst>
                <a:ext uri="{FF2B5EF4-FFF2-40B4-BE49-F238E27FC236}">
                  <a16:creationId xmlns:a16="http://schemas.microsoft.com/office/drawing/2014/main" id="{1A6A5B7A-EECD-434C-93F6-743A7675DC0F}"/>
                </a:ext>
              </a:extLst>
            </p:cNvPr>
            <p:cNvSpPr/>
            <p:nvPr/>
          </p:nvSpPr>
          <p:spPr>
            <a:xfrm>
              <a:off x="137355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68">
              <a:extLst>
                <a:ext uri="{FF2B5EF4-FFF2-40B4-BE49-F238E27FC236}">
                  <a16:creationId xmlns:a16="http://schemas.microsoft.com/office/drawing/2014/main" id="{D4CCF6D3-8106-470A-A618-E8B492F12119}"/>
                </a:ext>
              </a:extLst>
            </p:cNvPr>
            <p:cNvSpPr/>
            <p:nvPr/>
          </p:nvSpPr>
          <p:spPr>
            <a:xfrm>
              <a:off x="137355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69">
              <a:extLst>
                <a:ext uri="{FF2B5EF4-FFF2-40B4-BE49-F238E27FC236}">
                  <a16:creationId xmlns:a16="http://schemas.microsoft.com/office/drawing/2014/main" id="{1383490B-9627-4032-B2B2-DBF7486E6261}"/>
                </a:ext>
              </a:extLst>
            </p:cNvPr>
            <p:cNvSpPr/>
            <p:nvPr/>
          </p:nvSpPr>
          <p:spPr>
            <a:xfrm>
              <a:off x="4091632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70">
              <a:extLst>
                <a:ext uri="{FF2B5EF4-FFF2-40B4-BE49-F238E27FC236}">
                  <a16:creationId xmlns:a16="http://schemas.microsoft.com/office/drawing/2014/main" id="{6D183FE2-97E0-43E4-8429-9C67FF92AD26}"/>
                </a:ext>
              </a:extLst>
            </p:cNvPr>
            <p:cNvSpPr/>
            <p:nvPr/>
          </p:nvSpPr>
          <p:spPr>
            <a:xfrm>
              <a:off x="4091632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71">
              <a:extLst>
                <a:ext uri="{FF2B5EF4-FFF2-40B4-BE49-F238E27FC236}">
                  <a16:creationId xmlns:a16="http://schemas.microsoft.com/office/drawing/2014/main" id="{18AA7E6A-AD4F-4722-AA08-A7390757118C}"/>
                </a:ext>
              </a:extLst>
            </p:cNvPr>
            <p:cNvSpPr/>
            <p:nvPr/>
          </p:nvSpPr>
          <p:spPr>
            <a:xfrm>
              <a:off x="4105377" y="19062732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24892" y="0"/>
                  </a:moveTo>
                  <a:lnTo>
                    <a:pt x="15216" y="1940"/>
                  </a:lnTo>
                  <a:lnTo>
                    <a:pt x="7302" y="7239"/>
                  </a:lnTo>
                  <a:lnTo>
                    <a:pt x="1960" y="15109"/>
                  </a:lnTo>
                  <a:lnTo>
                    <a:pt x="0" y="24765"/>
                  </a:lnTo>
                  <a:lnTo>
                    <a:pt x="1960" y="34420"/>
                  </a:lnTo>
                  <a:lnTo>
                    <a:pt x="7302" y="42291"/>
                  </a:lnTo>
                  <a:lnTo>
                    <a:pt x="15216" y="47589"/>
                  </a:lnTo>
                  <a:lnTo>
                    <a:pt x="24892" y="49530"/>
                  </a:lnTo>
                  <a:lnTo>
                    <a:pt x="34494" y="47589"/>
                  </a:lnTo>
                  <a:lnTo>
                    <a:pt x="42370" y="42291"/>
                  </a:lnTo>
                  <a:lnTo>
                    <a:pt x="47698" y="34420"/>
                  </a:lnTo>
                  <a:lnTo>
                    <a:pt x="49657" y="24765"/>
                  </a:lnTo>
                  <a:lnTo>
                    <a:pt x="47698" y="15109"/>
                  </a:lnTo>
                  <a:lnTo>
                    <a:pt x="42370" y="7239"/>
                  </a:lnTo>
                  <a:lnTo>
                    <a:pt x="34494" y="194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72">
              <a:extLst>
                <a:ext uri="{FF2B5EF4-FFF2-40B4-BE49-F238E27FC236}">
                  <a16:creationId xmlns:a16="http://schemas.microsoft.com/office/drawing/2014/main" id="{FBB4F5D6-A313-4C89-BC95-E478CC10E297}"/>
                </a:ext>
              </a:extLst>
            </p:cNvPr>
            <p:cNvSpPr/>
            <p:nvPr/>
          </p:nvSpPr>
          <p:spPr>
            <a:xfrm>
              <a:off x="4105377" y="19062732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0" y="24765"/>
                  </a:moveTo>
                  <a:lnTo>
                    <a:pt x="1960" y="15109"/>
                  </a:lnTo>
                  <a:lnTo>
                    <a:pt x="7302" y="7239"/>
                  </a:lnTo>
                  <a:lnTo>
                    <a:pt x="15216" y="1940"/>
                  </a:lnTo>
                  <a:lnTo>
                    <a:pt x="24892" y="0"/>
                  </a:lnTo>
                  <a:lnTo>
                    <a:pt x="34494" y="1940"/>
                  </a:lnTo>
                  <a:lnTo>
                    <a:pt x="42370" y="7238"/>
                  </a:lnTo>
                  <a:lnTo>
                    <a:pt x="47698" y="15109"/>
                  </a:lnTo>
                  <a:lnTo>
                    <a:pt x="49657" y="24765"/>
                  </a:lnTo>
                  <a:lnTo>
                    <a:pt x="47698" y="34420"/>
                  </a:lnTo>
                  <a:lnTo>
                    <a:pt x="42370" y="42291"/>
                  </a:lnTo>
                  <a:lnTo>
                    <a:pt x="34494" y="47589"/>
                  </a:lnTo>
                  <a:lnTo>
                    <a:pt x="24892" y="49530"/>
                  </a:lnTo>
                  <a:lnTo>
                    <a:pt x="15216" y="47589"/>
                  </a:lnTo>
                  <a:lnTo>
                    <a:pt x="7302" y="42291"/>
                  </a:lnTo>
                  <a:lnTo>
                    <a:pt x="1960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73">
              <a:extLst>
                <a:ext uri="{FF2B5EF4-FFF2-40B4-BE49-F238E27FC236}">
                  <a16:creationId xmlns:a16="http://schemas.microsoft.com/office/drawing/2014/main" id="{B8DE8E48-7D2B-4CC1-BD44-E494C27280B9}"/>
                </a:ext>
              </a:extLst>
            </p:cNvPr>
            <p:cNvSpPr/>
            <p:nvPr/>
          </p:nvSpPr>
          <p:spPr>
            <a:xfrm>
              <a:off x="4090078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74">
              <a:extLst>
                <a:ext uri="{FF2B5EF4-FFF2-40B4-BE49-F238E27FC236}">
                  <a16:creationId xmlns:a16="http://schemas.microsoft.com/office/drawing/2014/main" id="{AA6C8330-1A4D-42A3-B174-4EABCEC1A88C}"/>
                </a:ext>
              </a:extLst>
            </p:cNvPr>
            <p:cNvSpPr/>
            <p:nvPr/>
          </p:nvSpPr>
          <p:spPr>
            <a:xfrm>
              <a:off x="4090078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75">
              <a:extLst>
                <a:ext uri="{FF2B5EF4-FFF2-40B4-BE49-F238E27FC236}">
                  <a16:creationId xmlns:a16="http://schemas.microsoft.com/office/drawing/2014/main" id="{E9444A9B-82C7-47FD-8F67-2E4D247AE499}"/>
                </a:ext>
              </a:extLst>
            </p:cNvPr>
            <p:cNvSpPr/>
            <p:nvPr/>
          </p:nvSpPr>
          <p:spPr>
            <a:xfrm>
              <a:off x="3335204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76">
              <a:extLst>
                <a:ext uri="{FF2B5EF4-FFF2-40B4-BE49-F238E27FC236}">
                  <a16:creationId xmlns:a16="http://schemas.microsoft.com/office/drawing/2014/main" id="{4D965797-50F8-4712-8940-098E34A7C793}"/>
                </a:ext>
              </a:extLst>
            </p:cNvPr>
            <p:cNvSpPr/>
            <p:nvPr/>
          </p:nvSpPr>
          <p:spPr>
            <a:xfrm>
              <a:off x="3335204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77">
              <a:extLst>
                <a:ext uri="{FF2B5EF4-FFF2-40B4-BE49-F238E27FC236}">
                  <a16:creationId xmlns:a16="http://schemas.microsoft.com/office/drawing/2014/main" id="{F44D5306-D83F-4CFE-882A-D8ECF2C318F0}"/>
                </a:ext>
              </a:extLst>
            </p:cNvPr>
            <p:cNvSpPr/>
            <p:nvPr/>
          </p:nvSpPr>
          <p:spPr>
            <a:xfrm>
              <a:off x="339161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78">
              <a:extLst>
                <a:ext uri="{FF2B5EF4-FFF2-40B4-BE49-F238E27FC236}">
                  <a16:creationId xmlns:a16="http://schemas.microsoft.com/office/drawing/2014/main" id="{8C5AE245-7FF8-434F-BC1E-A5BB04891B18}"/>
                </a:ext>
              </a:extLst>
            </p:cNvPr>
            <p:cNvSpPr/>
            <p:nvPr/>
          </p:nvSpPr>
          <p:spPr>
            <a:xfrm>
              <a:off x="339161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79">
              <a:extLst>
                <a:ext uri="{FF2B5EF4-FFF2-40B4-BE49-F238E27FC236}">
                  <a16:creationId xmlns:a16="http://schemas.microsoft.com/office/drawing/2014/main" id="{79FC7622-3E59-41BE-AA4A-0E60129C77C3}"/>
                </a:ext>
              </a:extLst>
            </p:cNvPr>
            <p:cNvSpPr/>
            <p:nvPr/>
          </p:nvSpPr>
          <p:spPr>
            <a:xfrm>
              <a:off x="342520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80">
              <a:extLst>
                <a:ext uri="{FF2B5EF4-FFF2-40B4-BE49-F238E27FC236}">
                  <a16:creationId xmlns:a16="http://schemas.microsoft.com/office/drawing/2014/main" id="{19E67470-0669-49AD-A6F4-F511F2493C0B}"/>
                </a:ext>
              </a:extLst>
            </p:cNvPr>
            <p:cNvSpPr/>
            <p:nvPr/>
          </p:nvSpPr>
          <p:spPr>
            <a:xfrm>
              <a:off x="3425201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81">
              <a:extLst>
                <a:ext uri="{FF2B5EF4-FFF2-40B4-BE49-F238E27FC236}">
                  <a16:creationId xmlns:a16="http://schemas.microsoft.com/office/drawing/2014/main" id="{EE83A939-4EA9-4857-84EC-68E7EF335B50}"/>
                </a:ext>
              </a:extLst>
            </p:cNvPr>
            <p:cNvSpPr/>
            <p:nvPr/>
          </p:nvSpPr>
          <p:spPr>
            <a:xfrm>
              <a:off x="3393528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82">
              <a:extLst>
                <a:ext uri="{FF2B5EF4-FFF2-40B4-BE49-F238E27FC236}">
                  <a16:creationId xmlns:a16="http://schemas.microsoft.com/office/drawing/2014/main" id="{74319456-1ECC-4DD6-8E33-CFE13D22D16D}"/>
                </a:ext>
              </a:extLst>
            </p:cNvPr>
            <p:cNvSpPr/>
            <p:nvPr/>
          </p:nvSpPr>
          <p:spPr>
            <a:xfrm>
              <a:off x="3393528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83">
              <a:extLst>
                <a:ext uri="{FF2B5EF4-FFF2-40B4-BE49-F238E27FC236}">
                  <a16:creationId xmlns:a16="http://schemas.microsoft.com/office/drawing/2014/main" id="{4A368C97-19C8-4CC0-B573-26198806AA42}"/>
                </a:ext>
              </a:extLst>
            </p:cNvPr>
            <p:cNvSpPr/>
            <p:nvPr/>
          </p:nvSpPr>
          <p:spPr>
            <a:xfrm>
              <a:off x="3470139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84">
              <a:extLst>
                <a:ext uri="{FF2B5EF4-FFF2-40B4-BE49-F238E27FC236}">
                  <a16:creationId xmlns:a16="http://schemas.microsoft.com/office/drawing/2014/main" id="{BE7AEBCE-5FD0-426D-8C95-124EC122C351}"/>
                </a:ext>
              </a:extLst>
            </p:cNvPr>
            <p:cNvSpPr/>
            <p:nvPr/>
          </p:nvSpPr>
          <p:spPr>
            <a:xfrm>
              <a:off x="3470139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85">
              <a:extLst>
                <a:ext uri="{FF2B5EF4-FFF2-40B4-BE49-F238E27FC236}">
                  <a16:creationId xmlns:a16="http://schemas.microsoft.com/office/drawing/2014/main" id="{661300AB-31A9-4115-845F-E311D100B2EB}"/>
                </a:ext>
              </a:extLst>
            </p:cNvPr>
            <p:cNvSpPr/>
            <p:nvPr/>
          </p:nvSpPr>
          <p:spPr>
            <a:xfrm>
              <a:off x="6155468" y="191171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86">
              <a:extLst>
                <a:ext uri="{FF2B5EF4-FFF2-40B4-BE49-F238E27FC236}">
                  <a16:creationId xmlns:a16="http://schemas.microsoft.com/office/drawing/2014/main" id="{36516639-7C83-4635-A8CA-54B301976830}"/>
                </a:ext>
              </a:extLst>
            </p:cNvPr>
            <p:cNvSpPr/>
            <p:nvPr/>
          </p:nvSpPr>
          <p:spPr>
            <a:xfrm>
              <a:off x="6155468" y="1911713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87">
              <a:extLst>
                <a:ext uri="{FF2B5EF4-FFF2-40B4-BE49-F238E27FC236}">
                  <a16:creationId xmlns:a16="http://schemas.microsoft.com/office/drawing/2014/main" id="{56036027-2C73-4569-94E0-7C68283195FF}"/>
                </a:ext>
              </a:extLst>
            </p:cNvPr>
            <p:cNvSpPr/>
            <p:nvPr/>
          </p:nvSpPr>
          <p:spPr>
            <a:xfrm>
              <a:off x="6124154" y="2146944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24765" y="0"/>
                  </a:moveTo>
                  <a:lnTo>
                    <a:pt x="15109" y="1960"/>
                  </a:lnTo>
                  <a:lnTo>
                    <a:pt x="7238" y="7302"/>
                  </a:lnTo>
                  <a:lnTo>
                    <a:pt x="1940" y="15216"/>
                  </a:lnTo>
                  <a:lnTo>
                    <a:pt x="0" y="24892"/>
                  </a:lnTo>
                  <a:lnTo>
                    <a:pt x="1940" y="34494"/>
                  </a:lnTo>
                  <a:lnTo>
                    <a:pt x="7238" y="42370"/>
                  </a:lnTo>
                  <a:lnTo>
                    <a:pt x="15109" y="47698"/>
                  </a:lnTo>
                  <a:lnTo>
                    <a:pt x="24765" y="49657"/>
                  </a:lnTo>
                  <a:lnTo>
                    <a:pt x="34367" y="47698"/>
                  </a:lnTo>
                  <a:lnTo>
                    <a:pt x="42243" y="42370"/>
                  </a:lnTo>
                  <a:lnTo>
                    <a:pt x="47571" y="34494"/>
                  </a:lnTo>
                  <a:lnTo>
                    <a:pt x="49530" y="24892"/>
                  </a:lnTo>
                  <a:lnTo>
                    <a:pt x="47571" y="15216"/>
                  </a:lnTo>
                  <a:lnTo>
                    <a:pt x="42243" y="7302"/>
                  </a:lnTo>
                  <a:lnTo>
                    <a:pt x="34367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9" name="object 88">
              <a:extLst>
                <a:ext uri="{FF2B5EF4-FFF2-40B4-BE49-F238E27FC236}">
                  <a16:creationId xmlns:a16="http://schemas.microsoft.com/office/drawing/2014/main" id="{77885535-10A5-4C57-93ED-4EB618AE0E3B}"/>
                </a:ext>
              </a:extLst>
            </p:cNvPr>
            <p:cNvSpPr/>
            <p:nvPr/>
          </p:nvSpPr>
          <p:spPr>
            <a:xfrm>
              <a:off x="6124154" y="21469445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29" h="50164">
                  <a:moveTo>
                    <a:pt x="0" y="24892"/>
                  </a:moveTo>
                  <a:lnTo>
                    <a:pt x="1940" y="15216"/>
                  </a:lnTo>
                  <a:lnTo>
                    <a:pt x="7238" y="7302"/>
                  </a:lnTo>
                  <a:lnTo>
                    <a:pt x="15109" y="1960"/>
                  </a:lnTo>
                  <a:lnTo>
                    <a:pt x="24765" y="0"/>
                  </a:lnTo>
                  <a:lnTo>
                    <a:pt x="34367" y="1960"/>
                  </a:lnTo>
                  <a:lnTo>
                    <a:pt x="42243" y="7302"/>
                  </a:lnTo>
                  <a:lnTo>
                    <a:pt x="47571" y="15216"/>
                  </a:lnTo>
                  <a:lnTo>
                    <a:pt x="49530" y="24892"/>
                  </a:lnTo>
                  <a:lnTo>
                    <a:pt x="47571" y="34494"/>
                  </a:lnTo>
                  <a:lnTo>
                    <a:pt x="42243" y="42370"/>
                  </a:lnTo>
                  <a:lnTo>
                    <a:pt x="34367" y="47698"/>
                  </a:lnTo>
                  <a:lnTo>
                    <a:pt x="24765" y="49657"/>
                  </a:lnTo>
                  <a:lnTo>
                    <a:pt x="15109" y="47698"/>
                  </a:lnTo>
                  <a:lnTo>
                    <a:pt x="7238" y="42370"/>
                  </a:lnTo>
                  <a:lnTo>
                    <a:pt x="194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0" name="object 89">
              <a:extLst>
                <a:ext uri="{FF2B5EF4-FFF2-40B4-BE49-F238E27FC236}">
                  <a16:creationId xmlns:a16="http://schemas.microsoft.com/office/drawing/2014/main" id="{B6608298-6B5C-454A-A827-DC71A3BB8EEF}"/>
                </a:ext>
              </a:extLst>
            </p:cNvPr>
            <p:cNvSpPr/>
            <p:nvPr/>
          </p:nvSpPr>
          <p:spPr>
            <a:xfrm>
              <a:off x="6234827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90">
              <a:extLst>
                <a:ext uri="{FF2B5EF4-FFF2-40B4-BE49-F238E27FC236}">
                  <a16:creationId xmlns:a16="http://schemas.microsoft.com/office/drawing/2014/main" id="{B5F660D3-2C93-43A9-8AE5-FE4376278594}"/>
                </a:ext>
              </a:extLst>
            </p:cNvPr>
            <p:cNvSpPr/>
            <p:nvPr/>
          </p:nvSpPr>
          <p:spPr>
            <a:xfrm>
              <a:off x="6234827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2" name="object 91">
              <a:extLst>
                <a:ext uri="{FF2B5EF4-FFF2-40B4-BE49-F238E27FC236}">
                  <a16:creationId xmlns:a16="http://schemas.microsoft.com/office/drawing/2014/main" id="{5A100F2A-747D-4C90-B8BA-03D50F7C26BD}"/>
                </a:ext>
              </a:extLst>
            </p:cNvPr>
            <p:cNvSpPr/>
            <p:nvPr/>
          </p:nvSpPr>
          <p:spPr>
            <a:xfrm>
              <a:off x="619335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92">
              <a:extLst>
                <a:ext uri="{FF2B5EF4-FFF2-40B4-BE49-F238E27FC236}">
                  <a16:creationId xmlns:a16="http://schemas.microsoft.com/office/drawing/2014/main" id="{0ACDA3DB-F99E-4B82-B1D2-E9C38AA83FC2}"/>
                </a:ext>
              </a:extLst>
            </p:cNvPr>
            <p:cNvSpPr/>
            <p:nvPr/>
          </p:nvSpPr>
          <p:spPr>
            <a:xfrm>
              <a:off x="619335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93">
              <a:extLst>
                <a:ext uri="{FF2B5EF4-FFF2-40B4-BE49-F238E27FC236}">
                  <a16:creationId xmlns:a16="http://schemas.microsoft.com/office/drawing/2014/main" id="{4521C15B-0AFC-4240-A9DB-4791EC60DA13}"/>
                </a:ext>
              </a:extLst>
            </p:cNvPr>
            <p:cNvSpPr/>
            <p:nvPr/>
          </p:nvSpPr>
          <p:spPr>
            <a:xfrm>
              <a:off x="6169213" y="189796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94">
              <a:extLst>
                <a:ext uri="{FF2B5EF4-FFF2-40B4-BE49-F238E27FC236}">
                  <a16:creationId xmlns:a16="http://schemas.microsoft.com/office/drawing/2014/main" id="{6EC5AAAE-0D2F-46AE-8B09-871FD61F9838}"/>
                </a:ext>
              </a:extLst>
            </p:cNvPr>
            <p:cNvSpPr/>
            <p:nvPr/>
          </p:nvSpPr>
          <p:spPr>
            <a:xfrm>
              <a:off x="6169213" y="1897964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95">
              <a:extLst>
                <a:ext uri="{FF2B5EF4-FFF2-40B4-BE49-F238E27FC236}">
                  <a16:creationId xmlns:a16="http://schemas.microsoft.com/office/drawing/2014/main" id="{BB4D6B6B-4D83-4597-90E3-D14AA4C5EB12}"/>
                </a:ext>
              </a:extLst>
            </p:cNvPr>
            <p:cNvSpPr/>
            <p:nvPr/>
          </p:nvSpPr>
          <p:spPr>
            <a:xfrm>
              <a:off x="630474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96">
              <a:extLst>
                <a:ext uri="{FF2B5EF4-FFF2-40B4-BE49-F238E27FC236}">
                  <a16:creationId xmlns:a16="http://schemas.microsoft.com/office/drawing/2014/main" id="{9420D8E0-F119-4AB4-BC20-ADE7A136ACB0}"/>
                </a:ext>
              </a:extLst>
            </p:cNvPr>
            <p:cNvSpPr/>
            <p:nvPr/>
          </p:nvSpPr>
          <p:spPr>
            <a:xfrm>
              <a:off x="630474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97">
              <a:extLst>
                <a:ext uri="{FF2B5EF4-FFF2-40B4-BE49-F238E27FC236}">
                  <a16:creationId xmlns:a16="http://schemas.microsoft.com/office/drawing/2014/main" id="{2BFDB06F-63FA-4388-B8F9-F2AA98D6D772}"/>
                </a:ext>
              </a:extLst>
            </p:cNvPr>
            <p:cNvSpPr/>
            <p:nvPr/>
          </p:nvSpPr>
          <p:spPr>
            <a:xfrm>
              <a:off x="5383979" y="188818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98">
              <a:extLst>
                <a:ext uri="{FF2B5EF4-FFF2-40B4-BE49-F238E27FC236}">
                  <a16:creationId xmlns:a16="http://schemas.microsoft.com/office/drawing/2014/main" id="{47C6F344-CE35-494C-A3E8-9C51A4CE7E25}"/>
                </a:ext>
              </a:extLst>
            </p:cNvPr>
            <p:cNvSpPr/>
            <p:nvPr/>
          </p:nvSpPr>
          <p:spPr>
            <a:xfrm>
              <a:off x="5383979" y="188818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0" name="object 99">
              <a:extLst>
                <a:ext uri="{FF2B5EF4-FFF2-40B4-BE49-F238E27FC236}">
                  <a16:creationId xmlns:a16="http://schemas.microsoft.com/office/drawing/2014/main" id="{0EF5F2C9-B939-4EA3-8B25-7C2AA6B02301}"/>
                </a:ext>
              </a:extLst>
            </p:cNvPr>
            <p:cNvSpPr/>
            <p:nvPr/>
          </p:nvSpPr>
          <p:spPr>
            <a:xfrm>
              <a:off x="5415293" y="188638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1" name="object 100">
              <a:extLst>
                <a:ext uri="{FF2B5EF4-FFF2-40B4-BE49-F238E27FC236}">
                  <a16:creationId xmlns:a16="http://schemas.microsoft.com/office/drawing/2014/main" id="{235CCD8B-D266-4015-B8B4-E7541A9BF1A3}"/>
                </a:ext>
              </a:extLst>
            </p:cNvPr>
            <p:cNvSpPr/>
            <p:nvPr/>
          </p:nvSpPr>
          <p:spPr>
            <a:xfrm>
              <a:off x="5415293" y="1886382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01">
              <a:extLst>
                <a:ext uri="{FF2B5EF4-FFF2-40B4-BE49-F238E27FC236}">
                  <a16:creationId xmlns:a16="http://schemas.microsoft.com/office/drawing/2014/main" id="{A7A897C8-D3C1-4834-A7CE-9CD9BCDEC5D8}"/>
                </a:ext>
              </a:extLst>
            </p:cNvPr>
            <p:cNvSpPr/>
            <p:nvPr/>
          </p:nvSpPr>
          <p:spPr>
            <a:xfrm>
              <a:off x="5462862" y="190718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02">
              <a:extLst>
                <a:ext uri="{FF2B5EF4-FFF2-40B4-BE49-F238E27FC236}">
                  <a16:creationId xmlns:a16="http://schemas.microsoft.com/office/drawing/2014/main" id="{778E21CC-BF80-40B7-8C54-8C853CEE946A}"/>
                </a:ext>
              </a:extLst>
            </p:cNvPr>
            <p:cNvSpPr/>
            <p:nvPr/>
          </p:nvSpPr>
          <p:spPr>
            <a:xfrm>
              <a:off x="5462862" y="190718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03">
              <a:extLst>
                <a:ext uri="{FF2B5EF4-FFF2-40B4-BE49-F238E27FC236}">
                  <a16:creationId xmlns:a16="http://schemas.microsoft.com/office/drawing/2014/main" id="{375F3439-3260-44A6-BC9B-E4DF2298969B}"/>
                </a:ext>
              </a:extLst>
            </p:cNvPr>
            <p:cNvSpPr/>
            <p:nvPr/>
          </p:nvSpPr>
          <p:spPr>
            <a:xfrm>
              <a:off x="535051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04">
              <a:extLst>
                <a:ext uri="{FF2B5EF4-FFF2-40B4-BE49-F238E27FC236}">
                  <a16:creationId xmlns:a16="http://schemas.microsoft.com/office/drawing/2014/main" id="{7764E5B6-8AC0-40AB-8084-79FF6A3DF519}"/>
                </a:ext>
              </a:extLst>
            </p:cNvPr>
            <p:cNvSpPr/>
            <p:nvPr/>
          </p:nvSpPr>
          <p:spPr>
            <a:xfrm>
              <a:off x="5350515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05">
              <a:extLst>
                <a:ext uri="{FF2B5EF4-FFF2-40B4-BE49-F238E27FC236}">
                  <a16:creationId xmlns:a16="http://schemas.microsoft.com/office/drawing/2014/main" id="{30DB30A8-DC93-4680-A179-BFD97508F7DC}"/>
                </a:ext>
              </a:extLst>
            </p:cNvPr>
            <p:cNvSpPr/>
            <p:nvPr/>
          </p:nvSpPr>
          <p:spPr>
            <a:xfrm>
              <a:off x="7522754" y="18393621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24891" y="0"/>
                  </a:moveTo>
                  <a:lnTo>
                    <a:pt x="15216" y="1940"/>
                  </a:lnTo>
                  <a:lnTo>
                    <a:pt x="7302" y="7239"/>
                  </a:lnTo>
                  <a:lnTo>
                    <a:pt x="1960" y="15109"/>
                  </a:lnTo>
                  <a:lnTo>
                    <a:pt x="0" y="24765"/>
                  </a:lnTo>
                  <a:lnTo>
                    <a:pt x="1960" y="34420"/>
                  </a:lnTo>
                  <a:lnTo>
                    <a:pt x="7302" y="42291"/>
                  </a:lnTo>
                  <a:lnTo>
                    <a:pt x="15216" y="47589"/>
                  </a:lnTo>
                  <a:lnTo>
                    <a:pt x="24891" y="49530"/>
                  </a:lnTo>
                  <a:lnTo>
                    <a:pt x="34494" y="47589"/>
                  </a:lnTo>
                  <a:lnTo>
                    <a:pt x="42370" y="42291"/>
                  </a:lnTo>
                  <a:lnTo>
                    <a:pt x="47698" y="34420"/>
                  </a:lnTo>
                  <a:lnTo>
                    <a:pt x="49656" y="24765"/>
                  </a:lnTo>
                  <a:lnTo>
                    <a:pt x="47698" y="15109"/>
                  </a:lnTo>
                  <a:lnTo>
                    <a:pt x="42370" y="7239"/>
                  </a:lnTo>
                  <a:lnTo>
                    <a:pt x="34494" y="194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pPr algn="ctr"/>
              <a:endParaRPr sz="1600"/>
            </a:p>
          </p:txBody>
        </p:sp>
        <p:sp>
          <p:nvSpPr>
            <p:cNvPr id="1447" name="object 106">
              <a:extLst>
                <a:ext uri="{FF2B5EF4-FFF2-40B4-BE49-F238E27FC236}">
                  <a16:creationId xmlns:a16="http://schemas.microsoft.com/office/drawing/2014/main" id="{F6FB90CF-7020-4185-91C8-D3AB1616FE16}"/>
                </a:ext>
              </a:extLst>
            </p:cNvPr>
            <p:cNvSpPr/>
            <p:nvPr/>
          </p:nvSpPr>
          <p:spPr>
            <a:xfrm>
              <a:off x="7522754" y="18393621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5" h="49530">
                  <a:moveTo>
                    <a:pt x="0" y="24765"/>
                  </a:moveTo>
                  <a:lnTo>
                    <a:pt x="1960" y="15109"/>
                  </a:lnTo>
                  <a:lnTo>
                    <a:pt x="7302" y="7239"/>
                  </a:lnTo>
                  <a:lnTo>
                    <a:pt x="15216" y="1940"/>
                  </a:lnTo>
                  <a:lnTo>
                    <a:pt x="24891" y="0"/>
                  </a:lnTo>
                  <a:lnTo>
                    <a:pt x="34494" y="1940"/>
                  </a:lnTo>
                  <a:lnTo>
                    <a:pt x="42370" y="7238"/>
                  </a:lnTo>
                  <a:lnTo>
                    <a:pt x="47698" y="15109"/>
                  </a:lnTo>
                  <a:lnTo>
                    <a:pt x="49656" y="24765"/>
                  </a:lnTo>
                  <a:lnTo>
                    <a:pt x="47698" y="34420"/>
                  </a:lnTo>
                  <a:lnTo>
                    <a:pt x="42370" y="42291"/>
                  </a:lnTo>
                  <a:lnTo>
                    <a:pt x="34494" y="47589"/>
                  </a:lnTo>
                  <a:lnTo>
                    <a:pt x="24891" y="49530"/>
                  </a:lnTo>
                  <a:lnTo>
                    <a:pt x="15216" y="47589"/>
                  </a:lnTo>
                  <a:lnTo>
                    <a:pt x="7302" y="42291"/>
                  </a:lnTo>
                  <a:lnTo>
                    <a:pt x="1960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sz="1600"/>
            </a:p>
          </p:txBody>
        </p:sp>
        <p:sp>
          <p:nvSpPr>
            <p:cNvPr id="1448" name="object 107">
              <a:extLst>
                <a:ext uri="{FF2B5EF4-FFF2-40B4-BE49-F238E27FC236}">
                  <a16:creationId xmlns:a16="http://schemas.microsoft.com/office/drawing/2014/main" id="{4F467415-6BE3-4607-8D2F-E90F6F298A16}"/>
                </a:ext>
              </a:extLst>
            </p:cNvPr>
            <p:cNvSpPr/>
            <p:nvPr/>
          </p:nvSpPr>
          <p:spPr>
            <a:xfrm>
              <a:off x="9508903" y="189673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08">
              <a:extLst>
                <a:ext uri="{FF2B5EF4-FFF2-40B4-BE49-F238E27FC236}">
                  <a16:creationId xmlns:a16="http://schemas.microsoft.com/office/drawing/2014/main" id="{31C9177A-9763-432B-A5F5-524B8E0CC8AA}"/>
                </a:ext>
              </a:extLst>
            </p:cNvPr>
            <p:cNvSpPr/>
            <p:nvPr/>
          </p:nvSpPr>
          <p:spPr>
            <a:xfrm>
              <a:off x="9508903" y="1896738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09">
              <a:extLst>
                <a:ext uri="{FF2B5EF4-FFF2-40B4-BE49-F238E27FC236}">
                  <a16:creationId xmlns:a16="http://schemas.microsoft.com/office/drawing/2014/main" id="{AA6E1384-61B1-410D-A72B-D2E528FF9A65}"/>
                </a:ext>
              </a:extLst>
            </p:cNvPr>
            <p:cNvSpPr/>
            <p:nvPr/>
          </p:nvSpPr>
          <p:spPr>
            <a:xfrm>
              <a:off x="12290443" y="194988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10">
              <a:extLst>
                <a:ext uri="{FF2B5EF4-FFF2-40B4-BE49-F238E27FC236}">
                  <a16:creationId xmlns:a16="http://schemas.microsoft.com/office/drawing/2014/main" id="{612BEC4E-02CA-479F-865C-AB161C2924CC}"/>
                </a:ext>
              </a:extLst>
            </p:cNvPr>
            <p:cNvSpPr/>
            <p:nvPr/>
          </p:nvSpPr>
          <p:spPr>
            <a:xfrm>
              <a:off x="12290443" y="1949881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11">
              <a:extLst>
                <a:ext uri="{FF2B5EF4-FFF2-40B4-BE49-F238E27FC236}">
                  <a16:creationId xmlns:a16="http://schemas.microsoft.com/office/drawing/2014/main" id="{25628FBF-27BD-47E6-ACCB-FD13B862DA89}"/>
                </a:ext>
              </a:extLst>
            </p:cNvPr>
            <p:cNvSpPr/>
            <p:nvPr/>
          </p:nvSpPr>
          <p:spPr>
            <a:xfrm>
              <a:off x="12222318" y="192127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12">
              <a:extLst>
                <a:ext uri="{FF2B5EF4-FFF2-40B4-BE49-F238E27FC236}">
                  <a16:creationId xmlns:a16="http://schemas.microsoft.com/office/drawing/2014/main" id="{E9B4FEA9-F45F-4D3F-B421-6B299E1F88FC}"/>
                </a:ext>
              </a:extLst>
            </p:cNvPr>
            <p:cNvSpPr/>
            <p:nvPr/>
          </p:nvSpPr>
          <p:spPr>
            <a:xfrm>
              <a:off x="12222318" y="1921276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13">
              <a:extLst>
                <a:ext uri="{FF2B5EF4-FFF2-40B4-BE49-F238E27FC236}">
                  <a16:creationId xmlns:a16="http://schemas.microsoft.com/office/drawing/2014/main" id="{91DFDA31-6051-4744-A463-11924E954FB4}"/>
                </a:ext>
              </a:extLst>
            </p:cNvPr>
            <p:cNvSpPr/>
            <p:nvPr/>
          </p:nvSpPr>
          <p:spPr>
            <a:xfrm>
              <a:off x="12313391" y="187788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14">
              <a:extLst>
                <a:ext uri="{FF2B5EF4-FFF2-40B4-BE49-F238E27FC236}">
                  <a16:creationId xmlns:a16="http://schemas.microsoft.com/office/drawing/2014/main" id="{12F1F624-7D14-4932-B00B-EB8AF2B8C065}"/>
                </a:ext>
              </a:extLst>
            </p:cNvPr>
            <p:cNvSpPr/>
            <p:nvPr/>
          </p:nvSpPr>
          <p:spPr>
            <a:xfrm>
              <a:off x="12313391" y="187788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15">
              <a:extLst>
                <a:ext uri="{FF2B5EF4-FFF2-40B4-BE49-F238E27FC236}">
                  <a16:creationId xmlns:a16="http://schemas.microsoft.com/office/drawing/2014/main" id="{D2C58EC5-D040-4D3E-AD4F-8AA229853D1D}"/>
                </a:ext>
              </a:extLst>
            </p:cNvPr>
            <p:cNvSpPr/>
            <p:nvPr/>
          </p:nvSpPr>
          <p:spPr>
            <a:xfrm>
              <a:off x="11417364" y="192448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16">
              <a:extLst>
                <a:ext uri="{FF2B5EF4-FFF2-40B4-BE49-F238E27FC236}">
                  <a16:creationId xmlns:a16="http://schemas.microsoft.com/office/drawing/2014/main" id="{C6B6E122-0117-4E9A-9E60-6795F8E973B6}"/>
                </a:ext>
              </a:extLst>
            </p:cNvPr>
            <p:cNvSpPr/>
            <p:nvPr/>
          </p:nvSpPr>
          <p:spPr>
            <a:xfrm>
              <a:off x="11417364" y="1924485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17">
              <a:extLst>
                <a:ext uri="{FF2B5EF4-FFF2-40B4-BE49-F238E27FC236}">
                  <a16:creationId xmlns:a16="http://schemas.microsoft.com/office/drawing/2014/main" id="{04B713DA-AA7A-492D-B249-115FEFC87C36}"/>
                </a:ext>
              </a:extLst>
            </p:cNvPr>
            <p:cNvSpPr/>
            <p:nvPr/>
          </p:nvSpPr>
          <p:spPr>
            <a:xfrm>
              <a:off x="11418679" y="187031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18">
              <a:extLst>
                <a:ext uri="{FF2B5EF4-FFF2-40B4-BE49-F238E27FC236}">
                  <a16:creationId xmlns:a16="http://schemas.microsoft.com/office/drawing/2014/main" id="{C72D1D2A-A839-4AB5-83C3-B94EDD78BE9D}"/>
                </a:ext>
              </a:extLst>
            </p:cNvPr>
            <p:cNvSpPr/>
            <p:nvPr/>
          </p:nvSpPr>
          <p:spPr>
            <a:xfrm>
              <a:off x="11418679" y="1870318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19">
              <a:extLst>
                <a:ext uri="{FF2B5EF4-FFF2-40B4-BE49-F238E27FC236}">
                  <a16:creationId xmlns:a16="http://schemas.microsoft.com/office/drawing/2014/main" id="{166BD495-E44F-4FDA-9330-6BF540D20CD1}"/>
                </a:ext>
              </a:extLst>
            </p:cNvPr>
            <p:cNvSpPr/>
            <p:nvPr/>
          </p:nvSpPr>
          <p:spPr>
            <a:xfrm>
              <a:off x="11396748" y="21466171"/>
              <a:ext cx="247880" cy="42602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20">
              <a:extLst>
                <a:ext uri="{FF2B5EF4-FFF2-40B4-BE49-F238E27FC236}">
                  <a16:creationId xmlns:a16="http://schemas.microsoft.com/office/drawing/2014/main" id="{7173CF46-7B28-41B0-B4EA-A997E92E9397}"/>
                </a:ext>
              </a:extLst>
            </p:cNvPr>
            <p:cNvSpPr/>
            <p:nvPr/>
          </p:nvSpPr>
          <p:spPr>
            <a:xfrm>
              <a:off x="11560906" y="186875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21">
              <a:extLst>
                <a:ext uri="{FF2B5EF4-FFF2-40B4-BE49-F238E27FC236}">
                  <a16:creationId xmlns:a16="http://schemas.microsoft.com/office/drawing/2014/main" id="{288D011B-C132-49E7-BF75-C2536AEB8620}"/>
                </a:ext>
              </a:extLst>
            </p:cNvPr>
            <p:cNvSpPr/>
            <p:nvPr/>
          </p:nvSpPr>
          <p:spPr>
            <a:xfrm>
              <a:off x="11560906" y="1868751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3" name="object 122">
              <a:extLst>
                <a:ext uri="{FF2B5EF4-FFF2-40B4-BE49-F238E27FC236}">
                  <a16:creationId xmlns:a16="http://schemas.microsoft.com/office/drawing/2014/main" id="{6AD15F01-4901-43D0-8C80-ACBD646E7F64}"/>
                </a:ext>
              </a:extLst>
            </p:cNvPr>
            <p:cNvSpPr/>
            <p:nvPr/>
          </p:nvSpPr>
          <p:spPr>
            <a:xfrm>
              <a:off x="14259381" y="197036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4" name="object 123">
              <a:extLst>
                <a:ext uri="{FF2B5EF4-FFF2-40B4-BE49-F238E27FC236}">
                  <a16:creationId xmlns:a16="http://schemas.microsoft.com/office/drawing/2014/main" id="{50103E11-1535-4DC1-B3A2-CDA9C5C9B2C4}"/>
                </a:ext>
              </a:extLst>
            </p:cNvPr>
            <p:cNvSpPr/>
            <p:nvPr/>
          </p:nvSpPr>
          <p:spPr>
            <a:xfrm>
              <a:off x="14259381" y="1970362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5" name="object 124">
              <a:extLst>
                <a:ext uri="{FF2B5EF4-FFF2-40B4-BE49-F238E27FC236}">
                  <a16:creationId xmlns:a16="http://schemas.microsoft.com/office/drawing/2014/main" id="{2D19C485-2423-45F7-9558-428283FEB415}"/>
                </a:ext>
              </a:extLst>
            </p:cNvPr>
            <p:cNvSpPr/>
            <p:nvPr/>
          </p:nvSpPr>
          <p:spPr>
            <a:xfrm>
              <a:off x="16243259" y="192336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6" name="object 125">
              <a:extLst>
                <a:ext uri="{FF2B5EF4-FFF2-40B4-BE49-F238E27FC236}">
                  <a16:creationId xmlns:a16="http://schemas.microsoft.com/office/drawing/2014/main" id="{66D110B5-47BA-4F64-9F6A-1FFBE1352F87}"/>
                </a:ext>
              </a:extLst>
            </p:cNvPr>
            <p:cNvSpPr/>
            <p:nvPr/>
          </p:nvSpPr>
          <p:spPr>
            <a:xfrm>
              <a:off x="16243259" y="1923369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7" name="object 126">
              <a:extLst>
                <a:ext uri="{FF2B5EF4-FFF2-40B4-BE49-F238E27FC236}">
                  <a16:creationId xmlns:a16="http://schemas.microsoft.com/office/drawing/2014/main" id="{C0019C9D-3971-47D1-8173-DFFADF4B025D}"/>
                </a:ext>
              </a:extLst>
            </p:cNvPr>
            <p:cNvSpPr/>
            <p:nvPr/>
          </p:nvSpPr>
          <p:spPr>
            <a:xfrm>
              <a:off x="16379151" y="1930931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8" name="object 127">
              <a:extLst>
                <a:ext uri="{FF2B5EF4-FFF2-40B4-BE49-F238E27FC236}">
                  <a16:creationId xmlns:a16="http://schemas.microsoft.com/office/drawing/2014/main" id="{53267F38-53DD-49FE-8701-58D97E7E0C0E}"/>
                </a:ext>
              </a:extLst>
            </p:cNvPr>
            <p:cNvSpPr/>
            <p:nvPr/>
          </p:nvSpPr>
          <p:spPr>
            <a:xfrm>
              <a:off x="16379151" y="1930931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9" name="object 128">
              <a:extLst>
                <a:ext uri="{FF2B5EF4-FFF2-40B4-BE49-F238E27FC236}">
                  <a16:creationId xmlns:a16="http://schemas.microsoft.com/office/drawing/2014/main" id="{BF0C4BE6-D547-4F0D-9A82-97E1FE9DB26C}"/>
                </a:ext>
              </a:extLst>
            </p:cNvPr>
            <p:cNvSpPr/>
            <p:nvPr/>
          </p:nvSpPr>
          <p:spPr>
            <a:xfrm>
              <a:off x="16226646" y="194360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0" name="object 129">
              <a:extLst>
                <a:ext uri="{FF2B5EF4-FFF2-40B4-BE49-F238E27FC236}">
                  <a16:creationId xmlns:a16="http://schemas.microsoft.com/office/drawing/2014/main" id="{313293EC-5E00-49BA-947A-607B6C45AD12}"/>
                </a:ext>
              </a:extLst>
            </p:cNvPr>
            <p:cNvSpPr/>
            <p:nvPr/>
          </p:nvSpPr>
          <p:spPr>
            <a:xfrm>
              <a:off x="16226646" y="1943601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1" name="object 130">
              <a:extLst>
                <a:ext uri="{FF2B5EF4-FFF2-40B4-BE49-F238E27FC236}">
                  <a16:creationId xmlns:a16="http://schemas.microsoft.com/office/drawing/2014/main" id="{5EE85F25-CB4A-4C51-A21A-D8652483EE80}"/>
                </a:ext>
              </a:extLst>
            </p:cNvPr>
            <p:cNvSpPr/>
            <p:nvPr/>
          </p:nvSpPr>
          <p:spPr>
            <a:xfrm>
              <a:off x="1559726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2" name="object 131">
              <a:extLst>
                <a:ext uri="{FF2B5EF4-FFF2-40B4-BE49-F238E27FC236}">
                  <a16:creationId xmlns:a16="http://schemas.microsoft.com/office/drawing/2014/main" id="{44945858-EF4F-4D2E-BD60-F555483917FF}"/>
                </a:ext>
              </a:extLst>
            </p:cNvPr>
            <p:cNvSpPr/>
            <p:nvPr/>
          </p:nvSpPr>
          <p:spPr>
            <a:xfrm>
              <a:off x="15597266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3" name="object 132">
              <a:extLst>
                <a:ext uri="{FF2B5EF4-FFF2-40B4-BE49-F238E27FC236}">
                  <a16:creationId xmlns:a16="http://schemas.microsoft.com/office/drawing/2014/main" id="{CF7FF099-9FEA-47BF-A10C-15BA83DB874F}"/>
                </a:ext>
              </a:extLst>
            </p:cNvPr>
            <p:cNvSpPr/>
            <p:nvPr/>
          </p:nvSpPr>
          <p:spPr>
            <a:xfrm>
              <a:off x="15550893" y="1920419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24765" y="0"/>
                  </a:moveTo>
                  <a:lnTo>
                    <a:pt x="15109" y="1958"/>
                  </a:lnTo>
                  <a:lnTo>
                    <a:pt x="7238" y="7286"/>
                  </a:lnTo>
                  <a:lnTo>
                    <a:pt x="1940" y="15162"/>
                  </a:lnTo>
                  <a:lnTo>
                    <a:pt x="0" y="24764"/>
                  </a:lnTo>
                  <a:lnTo>
                    <a:pt x="1940" y="34440"/>
                  </a:lnTo>
                  <a:lnTo>
                    <a:pt x="7238" y="42354"/>
                  </a:lnTo>
                  <a:lnTo>
                    <a:pt x="15109" y="47696"/>
                  </a:lnTo>
                  <a:lnTo>
                    <a:pt x="24765" y="49656"/>
                  </a:lnTo>
                  <a:lnTo>
                    <a:pt x="34420" y="47696"/>
                  </a:lnTo>
                  <a:lnTo>
                    <a:pt x="42291" y="42354"/>
                  </a:lnTo>
                  <a:lnTo>
                    <a:pt x="47589" y="34440"/>
                  </a:lnTo>
                  <a:lnTo>
                    <a:pt x="49530" y="24764"/>
                  </a:lnTo>
                  <a:lnTo>
                    <a:pt x="47589" y="15162"/>
                  </a:lnTo>
                  <a:lnTo>
                    <a:pt x="42291" y="7286"/>
                  </a:lnTo>
                  <a:lnTo>
                    <a:pt x="3442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4" name="object 133">
              <a:extLst>
                <a:ext uri="{FF2B5EF4-FFF2-40B4-BE49-F238E27FC236}">
                  <a16:creationId xmlns:a16="http://schemas.microsoft.com/office/drawing/2014/main" id="{AA727A0A-CE0F-40B6-BFE2-82BF83F35D38}"/>
                </a:ext>
              </a:extLst>
            </p:cNvPr>
            <p:cNvSpPr/>
            <p:nvPr/>
          </p:nvSpPr>
          <p:spPr>
            <a:xfrm>
              <a:off x="15550893" y="19204190"/>
              <a:ext cx="46612" cy="36425"/>
            </a:xfrm>
            <a:custGeom>
              <a:avLst/>
              <a:gdLst/>
              <a:ahLst/>
              <a:cxnLst/>
              <a:rect l="l" t="t" r="r" b="b"/>
              <a:pathLst>
                <a:path w="49530" h="50164">
                  <a:moveTo>
                    <a:pt x="0" y="24764"/>
                  </a:moveTo>
                  <a:lnTo>
                    <a:pt x="1940" y="15162"/>
                  </a:lnTo>
                  <a:lnTo>
                    <a:pt x="7238" y="7286"/>
                  </a:lnTo>
                  <a:lnTo>
                    <a:pt x="15109" y="1958"/>
                  </a:lnTo>
                  <a:lnTo>
                    <a:pt x="24765" y="0"/>
                  </a:lnTo>
                  <a:lnTo>
                    <a:pt x="34420" y="1958"/>
                  </a:lnTo>
                  <a:lnTo>
                    <a:pt x="42291" y="7286"/>
                  </a:lnTo>
                  <a:lnTo>
                    <a:pt x="47589" y="15162"/>
                  </a:lnTo>
                  <a:lnTo>
                    <a:pt x="49530" y="24764"/>
                  </a:lnTo>
                  <a:lnTo>
                    <a:pt x="47589" y="34440"/>
                  </a:lnTo>
                  <a:lnTo>
                    <a:pt x="42291" y="42354"/>
                  </a:lnTo>
                  <a:lnTo>
                    <a:pt x="34420" y="47696"/>
                  </a:lnTo>
                  <a:lnTo>
                    <a:pt x="24765" y="49656"/>
                  </a:lnTo>
                  <a:lnTo>
                    <a:pt x="15109" y="47696"/>
                  </a:lnTo>
                  <a:lnTo>
                    <a:pt x="7238" y="42354"/>
                  </a:lnTo>
                  <a:lnTo>
                    <a:pt x="194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5" name="object 134">
              <a:extLst>
                <a:ext uri="{FF2B5EF4-FFF2-40B4-BE49-F238E27FC236}">
                  <a16:creationId xmlns:a16="http://schemas.microsoft.com/office/drawing/2014/main" id="{A319B807-B5B0-4497-82F8-3058DBE75255}"/>
                </a:ext>
              </a:extLst>
            </p:cNvPr>
            <p:cNvSpPr/>
            <p:nvPr/>
          </p:nvSpPr>
          <p:spPr>
            <a:xfrm>
              <a:off x="15594874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6" name="object 135">
              <a:extLst>
                <a:ext uri="{FF2B5EF4-FFF2-40B4-BE49-F238E27FC236}">
                  <a16:creationId xmlns:a16="http://schemas.microsoft.com/office/drawing/2014/main" id="{5ACBC5FE-B068-45C4-B088-005E8DB49C75}"/>
                </a:ext>
              </a:extLst>
            </p:cNvPr>
            <p:cNvSpPr/>
            <p:nvPr/>
          </p:nvSpPr>
          <p:spPr>
            <a:xfrm>
              <a:off x="15594874" y="2146944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7" name="object 136">
              <a:extLst>
                <a:ext uri="{FF2B5EF4-FFF2-40B4-BE49-F238E27FC236}">
                  <a16:creationId xmlns:a16="http://schemas.microsoft.com/office/drawing/2014/main" id="{08DF35B0-3DD4-491A-BB52-DF123ACF06B9}"/>
                </a:ext>
              </a:extLst>
            </p:cNvPr>
            <p:cNvSpPr/>
            <p:nvPr/>
          </p:nvSpPr>
          <p:spPr>
            <a:xfrm>
              <a:off x="15453725" y="189176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37">
              <a:extLst>
                <a:ext uri="{FF2B5EF4-FFF2-40B4-BE49-F238E27FC236}">
                  <a16:creationId xmlns:a16="http://schemas.microsoft.com/office/drawing/2014/main" id="{DA1AF8C1-D48A-47ED-A45C-BF76EB6F58FE}"/>
                </a:ext>
              </a:extLst>
            </p:cNvPr>
            <p:cNvSpPr/>
            <p:nvPr/>
          </p:nvSpPr>
          <p:spPr>
            <a:xfrm>
              <a:off x="15453725" y="189176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9" name="object 138">
              <a:extLst>
                <a:ext uri="{FF2B5EF4-FFF2-40B4-BE49-F238E27FC236}">
                  <a16:creationId xmlns:a16="http://schemas.microsoft.com/office/drawing/2014/main" id="{497B3A4C-A1A6-4F32-BF58-5FB08BA7AC5D}"/>
                </a:ext>
              </a:extLst>
            </p:cNvPr>
            <p:cNvSpPr/>
            <p:nvPr/>
          </p:nvSpPr>
          <p:spPr>
            <a:xfrm>
              <a:off x="15541929" y="192325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7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0" name="object 139">
              <a:extLst>
                <a:ext uri="{FF2B5EF4-FFF2-40B4-BE49-F238E27FC236}">
                  <a16:creationId xmlns:a16="http://schemas.microsoft.com/office/drawing/2014/main" id="{F264AB46-EA28-4806-9733-5BFECBE2915D}"/>
                </a:ext>
              </a:extLst>
            </p:cNvPr>
            <p:cNvSpPr/>
            <p:nvPr/>
          </p:nvSpPr>
          <p:spPr>
            <a:xfrm>
              <a:off x="15541929" y="192325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0">
              <a:extLst>
                <a:ext uri="{FF2B5EF4-FFF2-40B4-BE49-F238E27FC236}">
                  <a16:creationId xmlns:a16="http://schemas.microsoft.com/office/drawing/2014/main" id="{30568233-A3A3-4B52-B497-C73C314EF102}"/>
                </a:ext>
              </a:extLst>
            </p:cNvPr>
            <p:cNvSpPr/>
            <p:nvPr/>
          </p:nvSpPr>
          <p:spPr>
            <a:xfrm>
              <a:off x="15556749" y="191322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2" name="object 141">
              <a:extLst>
                <a:ext uri="{FF2B5EF4-FFF2-40B4-BE49-F238E27FC236}">
                  <a16:creationId xmlns:a16="http://schemas.microsoft.com/office/drawing/2014/main" id="{625F18C1-A410-442B-AF1B-72A9D0A2D789}"/>
                </a:ext>
              </a:extLst>
            </p:cNvPr>
            <p:cNvSpPr/>
            <p:nvPr/>
          </p:nvSpPr>
          <p:spPr>
            <a:xfrm>
              <a:off x="15556749" y="1913226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6">
              <a:extLst>
                <a:ext uri="{FF2B5EF4-FFF2-40B4-BE49-F238E27FC236}">
                  <a16:creationId xmlns:a16="http://schemas.microsoft.com/office/drawing/2014/main" id="{D3E01CDB-3DAE-49F1-B9F0-D882182F97B2}"/>
                </a:ext>
              </a:extLst>
            </p:cNvPr>
            <p:cNvSpPr txBox="1"/>
            <p:nvPr/>
          </p:nvSpPr>
          <p:spPr>
            <a:xfrm>
              <a:off x="9258991" y="18300946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0.0025</a:t>
              </a:r>
            </a:p>
          </p:txBody>
        </p:sp>
        <p:sp>
          <p:nvSpPr>
            <p:cNvPr id="1488" name="object 147">
              <a:extLst>
                <a:ext uri="{FF2B5EF4-FFF2-40B4-BE49-F238E27FC236}">
                  <a16:creationId xmlns:a16="http://schemas.microsoft.com/office/drawing/2014/main" id="{8503DDD5-AEC3-4C58-9323-83158612495B}"/>
                </a:ext>
              </a:extLst>
            </p:cNvPr>
            <p:cNvSpPr txBox="1"/>
            <p:nvPr/>
          </p:nvSpPr>
          <p:spPr>
            <a:xfrm>
              <a:off x="11276094" y="18300946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0.0095</a:t>
              </a:r>
            </a:p>
          </p:txBody>
        </p:sp>
        <p:sp>
          <p:nvSpPr>
            <p:cNvPr id="1489" name="object 148">
              <a:extLst>
                <a:ext uri="{FF2B5EF4-FFF2-40B4-BE49-F238E27FC236}">
                  <a16:creationId xmlns:a16="http://schemas.microsoft.com/office/drawing/2014/main" id="{52E30A19-947B-431D-AB08-66F2F0ACE50C}"/>
                </a:ext>
              </a:extLst>
            </p:cNvPr>
            <p:cNvSpPr txBox="1"/>
            <p:nvPr/>
          </p:nvSpPr>
          <p:spPr>
            <a:xfrm>
              <a:off x="13293199" y="18300946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0.0043</a:t>
              </a:r>
            </a:p>
          </p:txBody>
        </p:sp>
        <p:sp>
          <p:nvSpPr>
            <p:cNvPr id="1490" name="object 149">
              <a:extLst>
                <a:ext uri="{FF2B5EF4-FFF2-40B4-BE49-F238E27FC236}">
                  <a16:creationId xmlns:a16="http://schemas.microsoft.com/office/drawing/2014/main" id="{D47AED2B-C617-481A-936E-FC8227D02623}"/>
                </a:ext>
              </a:extLst>
            </p:cNvPr>
            <p:cNvSpPr txBox="1"/>
            <p:nvPr/>
          </p:nvSpPr>
          <p:spPr>
            <a:xfrm>
              <a:off x="15272056" y="18300946"/>
              <a:ext cx="1328442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1.8e−05</a:t>
              </a:r>
            </a:p>
          </p:txBody>
        </p:sp>
        <p:sp>
          <p:nvSpPr>
            <p:cNvPr id="1491" name="object 150">
              <a:extLst>
                <a:ext uri="{FF2B5EF4-FFF2-40B4-BE49-F238E27FC236}">
                  <a16:creationId xmlns:a16="http://schemas.microsoft.com/office/drawing/2014/main" id="{5984D7A7-BEE9-46AF-84D8-F7A92E597DE1}"/>
                </a:ext>
              </a:extLst>
            </p:cNvPr>
            <p:cNvSpPr/>
            <p:nvPr/>
          </p:nvSpPr>
          <p:spPr>
            <a:xfrm>
              <a:off x="605652" y="18257790"/>
              <a:ext cx="16540684" cy="3383821"/>
            </a:xfrm>
            <a:custGeom>
              <a:avLst/>
              <a:gdLst/>
              <a:ahLst/>
              <a:cxnLst/>
              <a:rect l="l" t="t" r="r" b="b"/>
              <a:pathLst>
                <a:path w="17576165" h="4660265">
                  <a:moveTo>
                    <a:pt x="0" y="4659757"/>
                  </a:moveTo>
                  <a:lnTo>
                    <a:pt x="17576165" y="4659757"/>
                  </a:lnTo>
                  <a:lnTo>
                    <a:pt x="17576165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51">
              <a:extLst>
                <a:ext uri="{FF2B5EF4-FFF2-40B4-BE49-F238E27FC236}">
                  <a16:creationId xmlns:a16="http://schemas.microsoft.com/office/drawing/2014/main" id="{3AD24F3D-5D31-4051-86D2-2D271AE162B1}"/>
                </a:ext>
              </a:extLst>
            </p:cNvPr>
            <p:cNvSpPr txBox="1"/>
            <p:nvPr/>
          </p:nvSpPr>
          <p:spPr>
            <a:xfrm>
              <a:off x="108626" y="20652422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0.05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493" name="object 152">
              <a:extLst>
                <a:ext uri="{FF2B5EF4-FFF2-40B4-BE49-F238E27FC236}">
                  <a16:creationId xmlns:a16="http://schemas.microsoft.com/office/drawing/2014/main" id="{DA2446BB-9986-45A7-8762-C5571C8DD3E9}"/>
                </a:ext>
              </a:extLst>
            </p:cNvPr>
            <p:cNvSpPr txBox="1"/>
            <p:nvPr/>
          </p:nvSpPr>
          <p:spPr>
            <a:xfrm>
              <a:off x="108626" y="19897460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0.10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494" name="object 153">
              <a:extLst>
                <a:ext uri="{FF2B5EF4-FFF2-40B4-BE49-F238E27FC236}">
                  <a16:creationId xmlns:a16="http://schemas.microsoft.com/office/drawing/2014/main" id="{68D6036D-6652-4D23-B037-2586FC8B6609}"/>
                </a:ext>
              </a:extLst>
            </p:cNvPr>
            <p:cNvSpPr txBox="1"/>
            <p:nvPr/>
          </p:nvSpPr>
          <p:spPr>
            <a:xfrm>
              <a:off x="108626" y="19142497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0.15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495" name="object 154">
              <a:extLst>
                <a:ext uri="{FF2B5EF4-FFF2-40B4-BE49-F238E27FC236}">
                  <a16:creationId xmlns:a16="http://schemas.microsoft.com/office/drawing/2014/main" id="{13687CB6-6E6D-4471-907B-E95E5EFE7527}"/>
                </a:ext>
              </a:extLst>
            </p:cNvPr>
            <p:cNvSpPr txBox="1"/>
            <p:nvPr/>
          </p:nvSpPr>
          <p:spPr>
            <a:xfrm>
              <a:off x="108626" y="18387628"/>
              <a:ext cx="45065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0.20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496" name="object 155">
              <a:extLst>
                <a:ext uri="{FF2B5EF4-FFF2-40B4-BE49-F238E27FC236}">
                  <a16:creationId xmlns:a16="http://schemas.microsoft.com/office/drawing/2014/main" id="{5FF1D4AE-FA0E-4D41-9800-127DCF893118}"/>
                </a:ext>
              </a:extLst>
            </p:cNvPr>
            <p:cNvSpPr/>
            <p:nvPr/>
          </p:nvSpPr>
          <p:spPr>
            <a:xfrm>
              <a:off x="572905" y="21487520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56">
              <a:extLst>
                <a:ext uri="{FF2B5EF4-FFF2-40B4-BE49-F238E27FC236}">
                  <a16:creationId xmlns:a16="http://schemas.microsoft.com/office/drawing/2014/main" id="{084654D0-1770-4DBC-BDFF-859134024261}"/>
                </a:ext>
              </a:extLst>
            </p:cNvPr>
            <p:cNvSpPr/>
            <p:nvPr/>
          </p:nvSpPr>
          <p:spPr>
            <a:xfrm>
              <a:off x="572905" y="20732557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8" name="object 157">
              <a:extLst>
                <a:ext uri="{FF2B5EF4-FFF2-40B4-BE49-F238E27FC236}">
                  <a16:creationId xmlns:a16="http://schemas.microsoft.com/office/drawing/2014/main" id="{A97ED37E-F12C-4D13-8BD7-6C4CF4FF037A}"/>
                </a:ext>
              </a:extLst>
            </p:cNvPr>
            <p:cNvSpPr/>
            <p:nvPr/>
          </p:nvSpPr>
          <p:spPr>
            <a:xfrm>
              <a:off x="572905" y="19977594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9" name="object 158">
              <a:extLst>
                <a:ext uri="{FF2B5EF4-FFF2-40B4-BE49-F238E27FC236}">
                  <a16:creationId xmlns:a16="http://schemas.microsoft.com/office/drawing/2014/main" id="{B5B0D9EE-FB67-4211-B9D6-B3E69A26E253}"/>
                </a:ext>
              </a:extLst>
            </p:cNvPr>
            <p:cNvSpPr/>
            <p:nvPr/>
          </p:nvSpPr>
          <p:spPr>
            <a:xfrm>
              <a:off x="572905" y="19222725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0" name="object 159">
              <a:extLst>
                <a:ext uri="{FF2B5EF4-FFF2-40B4-BE49-F238E27FC236}">
                  <a16:creationId xmlns:a16="http://schemas.microsoft.com/office/drawing/2014/main" id="{2C7F4877-3543-458E-9694-61ED7CD59EBC}"/>
                </a:ext>
              </a:extLst>
            </p:cNvPr>
            <p:cNvSpPr/>
            <p:nvPr/>
          </p:nvSpPr>
          <p:spPr>
            <a:xfrm>
              <a:off x="572905" y="18467762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1" name="object 160">
              <a:extLst>
                <a:ext uri="{FF2B5EF4-FFF2-40B4-BE49-F238E27FC236}">
                  <a16:creationId xmlns:a16="http://schemas.microsoft.com/office/drawing/2014/main" id="{F642CAAB-A762-472C-96B2-F5B10415F261}"/>
                </a:ext>
              </a:extLst>
            </p:cNvPr>
            <p:cNvSpPr/>
            <p:nvPr/>
          </p:nvSpPr>
          <p:spPr>
            <a:xfrm>
              <a:off x="1816010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2" name="object 161">
              <a:extLst>
                <a:ext uri="{FF2B5EF4-FFF2-40B4-BE49-F238E27FC236}">
                  <a16:creationId xmlns:a16="http://schemas.microsoft.com/office/drawing/2014/main" id="{78A17F79-D295-4826-B271-E7AA78F072DE}"/>
                </a:ext>
              </a:extLst>
            </p:cNvPr>
            <p:cNvSpPr/>
            <p:nvPr/>
          </p:nvSpPr>
          <p:spPr>
            <a:xfrm>
              <a:off x="3833115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3" name="object 162">
              <a:extLst>
                <a:ext uri="{FF2B5EF4-FFF2-40B4-BE49-F238E27FC236}">
                  <a16:creationId xmlns:a16="http://schemas.microsoft.com/office/drawing/2014/main" id="{272E6D8A-E1EB-4F02-A26B-3AD056637E22}"/>
                </a:ext>
              </a:extLst>
            </p:cNvPr>
            <p:cNvSpPr/>
            <p:nvPr/>
          </p:nvSpPr>
          <p:spPr>
            <a:xfrm>
              <a:off x="5850339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4" name="object 163">
              <a:extLst>
                <a:ext uri="{FF2B5EF4-FFF2-40B4-BE49-F238E27FC236}">
                  <a16:creationId xmlns:a16="http://schemas.microsoft.com/office/drawing/2014/main" id="{1114DB4B-EF34-46E1-9734-106EBE11C1D9}"/>
                </a:ext>
              </a:extLst>
            </p:cNvPr>
            <p:cNvSpPr/>
            <p:nvPr/>
          </p:nvSpPr>
          <p:spPr>
            <a:xfrm>
              <a:off x="7867442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5" name="object 164">
              <a:extLst>
                <a:ext uri="{FF2B5EF4-FFF2-40B4-BE49-F238E27FC236}">
                  <a16:creationId xmlns:a16="http://schemas.microsoft.com/office/drawing/2014/main" id="{CBFF6C71-3BBB-45A6-A5A8-6836E41A889E}"/>
                </a:ext>
              </a:extLst>
            </p:cNvPr>
            <p:cNvSpPr/>
            <p:nvPr/>
          </p:nvSpPr>
          <p:spPr>
            <a:xfrm>
              <a:off x="9884547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65">
              <a:extLst>
                <a:ext uri="{FF2B5EF4-FFF2-40B4-BE49-F238E27FC236}">
                  <a16:creationId xmlns:a16="http://schemas.microsoft.com/office/drawing/2014/main" id="{D534BF4F-9724-41B3-A9A3-F31D07E8C716}"/>
                </a:ext>
              </a:extLst>
            </p:cNvPr>
            <p:cNvSpPr/>
            <p:nvPr/>
          </p:nvSpPr>
          <p:spPr>
            <a:xfrm>
              <a:off x="11901771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66">
              <a:extLst>
                <a:ext uri="{FF2B5EF4-FFF2-40B4-BE49-F238E27FC236}">
                  <a16:creationId xmlns:a16="http://schemas.microsoft.com/office/drawing/2014/main" id="{11BC535E-7632-4053-8F48-6FCD2F732D6F}"/>
                </a:ext>
              </a:extLst>
            </p:cNvPr>
            <p:cNvSpPr/>
            <p:nvPr/>
          </p:nvSpPr>
          <p:spPr>
            <a:xfrm>
              <a:off x="13918874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8" name="object 167">
              <a:extLst>
                <a:ext uri="{FF2B5EF4-FFF2-40B4-BE49-F238E27FC236}">
                  <a16:creationId xmlns:a16="http://schemas.microsoft.com/office/drawing/2014/main" id="{E8F1139B-4680-43E6-B262-A8339201A8C7}"/>
                </a:ext>
              </a:extLst>
            </p:cNvPr>
            <p:cNvSpPr/>
            <p:nvPr/>
          </p:nvSpPr>
          <p:spPr>
            <a:xfrm>
              <a:off x="15936099" y="21641241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76">
              <a:extLst>
                <a:ext uri="{FF2B5EF4-FFF2-40B4-BE49-F238E27FC236}">
                  <a16:creationId xmlns:a16="http://schemas.microsoft.com/office/drawing/2014/main" id="{5999E253-9CE4-4DA4-81F5-05DDDEFC36E8}"/>
                </a:ext>
              </a:extLst>
            </p:cNvPr>
            <p:cNvSpPr txBox="1"/>
            <p:nvPr/>
          </p:nvSpPr>
          <p:spPr>
            <a:xfrm>
              <a:off x="108626" y="21417775"/>
              <a:ext cx="45065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515" name="object 177">
              <a:extLst>
                <a:ext uri="{FF2B5EF4-FFF2-40B4-BE49-F238E27FC236}">
                  <a16:creationId xmlns:a16="http://schemas.microsoft.com/office/drawing/2014/main" id="{9AA585D6-D272-42FE-9DA4-694E65EF3D45}"/>
                </a:ext>
              </a:extLst>
            </p:cNvPr>
            <p:cNvSpPr txBox="1"/>
            <p:nvPr/>
          </p:nvSpPr>
          <p:spPr>
            <a:xfrm>
              <a:off x="1369611" y="21656795"/>
              <a:ext cx="89339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16" name="object 178">
              <a:extLst>
                <a:ext uri="{FF2B5EF4-FFF2-40B4-BE49-F238E27FC236}">
                  <a16:creationId xmlns:a16="http://schemas.microsoft.com/office/drawing/2014/main" id="{1F120BEF-F30A-48B6-9DD4-086DE953E7D9}"/>
                </a:ext>
              </a:extLst>
            </p:cNvPr>
            <p:cNvSpPr txBox="1"/>
            <p:nvPr/>
          </p:nvSpPr>
          <p:spPr>
            <a:xfrm>
              <a:off x="3404762" y="21656795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17" name="object 179">
              <a:extLst>
                <a:ext uri="{FF2B5EF4-FFF2-40B4-BE49-F238E27FC236}">
                  <a16:creationId xmlns:a16="http://schemas.microsoft.com/office/drawing/2014/main" id="{89718BE8-9BB6-4EFA-A9D3-46EC6B5ADC1A}"/>
                </a:ext>
              </a:extLst>
            </p:cNvPr>
            <p:cNvSpPr txBox="1"/>
            <p:nvPr/>
          </p:nvSpPr>
          <p:spPr>
            <a:xfrm>
              <a:off x="5270079" y="21656795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18" name="object 180">
              <a:extLst>
                <a:ext uri="{FF2B5EF4-FFF2-40B4-BE49-F238E27FC236}">
                  <a16:creationId xmlns:a16="http://schemas.microsoft.com/office/drawing/2014/main" id="{0D8A03F3-0477-4969-BD9B-5C715CBF2B6E}"/>
                </a:ext>
              </a:extLst>
            </p:cNvPr>
            <p:cNvSpPr txBox="1"/>
            <p:nvPr/>
          </p:nvSpPr>
          <p:spPr>
            <a:xfrm>
              <a:off x="7472795" y="21656795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19" name="object 181">
              <a:extLst>
                <a:ext uri="{FF2B5EF4-FFF2-40B4-BE49-F238E27FC236}">
                  <a16:creationId xmlns:a16="http://schemas.microsoft.com/office/drawing/2014/main" id="{D1A44737-E430-4F3E-927A-965275173E96}"/>
                </a:ext>
              </a:extLst>
            </p:cNvPr>
            <p:cNvSpPr txBox="1"/>
            <p:nvPr/>
          </p:nvSpPr>
          <p:spPr>
            <a:xfrm>
              <a:off x="9434323" y="21656795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20" name="object 182">
              <a:extLst>
                <a:ext uri="{FF2B5EF4-FFF2-40B4-BE49-F238E27FC236}">
                  <a16:creationId xmlns:a16="http://schemas.microsoft.com/office/drawing/2014/main" id="{55D5A4CD-BF43-4ABF-BB48-16C052E8169B}"/>
                </a:ext>
              </a:extLst>
            </p:cNvPr>
            <p:cNvSpPr txBox="1"/>
            <p:nvPr/>
          </p:nvSpPr>
          <p:spPr>
            <a:xfrm>
              <a:off x="11441388" y="21656795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21" name="object 183">
              <a:extLst>
                <a:ext uri="{FF2B5EF4-FFF2-40B4-BE49-F238E27FC236}">
                  <a16:creationId xmlns:a16="http://schemas.microsoft.com/office/drawing/2014/main" id="{E61CF2FC-B0D9-4F3C-B53B-31729F2D71CF}"/>
                </a:ext>
              </a:extLst>
            </p:cNvPr>
            <p:cNvSpPr txBox="1"/>
            <p:nvPr/>
          </p:nvSpPr>
          <p:spPr>
            <a:xfrm>
              <a:off x="13465901" y="21656795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22" name="object 184">
              <a:extLst>
                <a:ext uri="{FF2B5EF4-FFF2-40B4-BE49-F238E27FC236}">
                  <a16:creationId xmlns:a16="http://schemas.microsoft.com/office/drawing/2014/main" id="{1CA3C562-0D0A-4C23-84EF-E6978259DFB7}"/>
                </a:ext>
              </a:extLst>
            </p:cNvPr>
            <p:cNvSpPr txBox="1"/>
            <p:nvPr/>
          </p:nvSpPr>
          <p:spPr>
            <a:xfrm>
              <a:off x="15483006" y="21656795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25" name="object 174">
              <a:extLst>
                <a:ext uri="{FF2B5EF4-FFF2-40B4-BE49-F238E27FC236}">
                  <a16:creationId xmlns:a16="http://schemas.microsoft.com/office/drawing/2014/main" id="{AE7CDAFD-A0D9-439A-BA18-FEF209815044}"/>
                </a:ext>
              </a:extLst>
            </p:cNvPr>
            <p:cNvSpPr txBox="1"/>
            <p:nvPr/>
          </p:nvSpPr>
          <p:spPr>
            <a:xfrm>
              <a:off x="14184560" y="17852516"/>
              <a:ext cx="2974565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depleted.  </a:t>
              </a:r>
              <a:endParaRPr lang="en-US" sz="1200" dirty="0">
                <a:solidFill>
                  <a:srgbClr val="1D2D5F"/>
                </a:solidFill>
                <a:latin typeface="Arial"/>
                <a:cs typeface="Arial"/>
              </a:endParaRPr>
            </a:p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4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1D2D5F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1D2D5F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26" name="object 175">
              <a:extLst>
                <a:ext uri="{FF2B5EF4-FFF2-40B4-BE49-F238E27FC236}">
                  <a16:creationId xmlns:a16="http://schemas.microsoft.com/office/drawing/2014/main" id="{FAFC78BC-5519-436F-9288-604C8DAAEEA1}"/>
                </a:ext>
              </a:extLst>
            </p:cNvPr>
            <p:cNvSpPr txBox="1">
              <a:spLocks/>
            </p:cNvSpPr>
            <p:nvPr/>
          </p:nvSpPr>
          <p:spPr>
            <a:xfrm>
              <a:off x="7199784" y="17681923"/>
              <a:ext cx="335313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 err="1">
                  <a:solidFill>
                    <a:schemeClr val="accent1">
                      <a:lumMod val="75000"/>
                    </a:schemeClr>
                  </a:solidFill>
                </a:rPr>
                <a:t>Torulaspora</a:t>
              </a:r>
              <a:r>
                <a:rPr lang="en-US" sz="2800" b="1" i="1" dirty="0">
                  <a:solidFill>
                    <a:srgbClr val="993333"/>
                  </a:solidFill>
                </a:rPr>
                <a:t> </a:t>
              </a:r>
              <a:r>
                <a:rPr lang="en-US" sz="2800" b="1" i="1" dirty="0" err="1">
                  <a:solidFill>
                    <a:schemeClr val="accent1">
                      <a:lumMod val="75000"/>
                    </a:schemeClr>
                  </a:solidFill>
                </a:rPr>
                <a:t>globosa</a:t>
              </a:r>
              <a:endParaRPr lang="en-US" sz="28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663" name="Group 1662">
            <a:extLst>
              <a:ext uri="{FF2B5EF4-FFF2-40B4-BE49-F238E27FC236}">
                <a16:creationId xmlns:a16="http://schemas.microsoft.com/office/drawing/2014/main" id="{B5CEB725-6C13-4AF5-B160-4FA52BC233B6}"/>
              </a:ext>
            </a:extLst>
          </p:cNvPr>
          <p:cNvGrpSpPr/>
          <p:nvPr/>
        </p:nvGrpSpPr>
        <p:grpSpPr>
          <a:xfrm>
            <a:off x="701250" y="21128880"/>
            <a:ext cx="17011702" cy="4160739"/>
            <a:chOff x="89183" y="22123044"/>
            <a:chExt cx="17011702" cy="4160739"/>
          </a:xfrm>
        </p:grpSpPr>
        <p:sp>
          <p:nvSpPr>
            <p:cNvPr id="1528" name="object 2">
              <a:extLst>
                <a:ext uri="{FF2B5EF4-FFF2-40B4-BE49-F238E27FC236}">
                  <a16:creationId xmlns:a16="http://schemas.microsoft.com/office/drawing/2014/main" id="{DA4CCB1D-E3F7-4D42-B0D6-7A095DC32ADC}"/>
                </a:ext>
              </a:extLst>
            </p:cNvPr>
            <p:cNvSpPr/>
            <p:nvPr/>
          </p:nvSpPr>
          <p:spPr>
            <a:xfrm>
              <a:off x="16530666" y="25338634"/>
              <a:ext cx="557551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32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9" name="object 3">
              <a:extLst>
                <a:ext uri="{FF2B5EF4-FFF2-40B4-BE49-F238E27FC236}">
                  <a16:creationId xmlns:a16="http://schemas.microsoft.com/office/drawing/2014/main" id="{4D1C209B-8280-4DFB-B1E7-3E00F3F77FF5}"/>
                </a:ext>
              </a:extLst>
            </p:cNvPr>
            <p:cNvSpPr/>
            <p:nvPr/>
          </p:nvSpPr>
          <p:spPr>
            <a:xfrm>
              <a:off x="15719976" y="25338634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0" name="object 4">
              <a:extLst>
                <a:ext uri="{FF2B5EF4-FFF2-40B4-BE49-F238E27FC236}">
                  <a16:creationId xmlns:a16="http://schemas.microsoft.com/office/drawing/2014/main" id="{2EEA630B-0D15-4366-8FB6-BD93EB2CD6B6}"/>
                </a:ext>
              </a:extLst>
            </p:cNvPr>
            <p:cNvSpPr/>
            <p:nvPr/>
          </p:nvSpPr>
          <p:spPr>
            <a:xfrm>
              <a:off x="14503881" y="25338634"/>
              <a:ext cx="709339" cy="0"/>
            </a:xfrm>
            <a:custGeom>
              <a:avLst/>
              <a:gdLst/>
              <a:ahLst/>
              <a:cxnLst/>
              <a:rect l="l" t="t" r="r" b="b"/>
              <a:pathLst>
                <a:path w="753744">
                  <a:moveTo>
                    <a:pt x="0" y="0"/>
                  </a:moveTo>
                  <a:lnTo>
                    <a:pt x="75374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1" name="object 5">
              <a:extLst>
                <a:ext uri="{FF2B5EF4-FFF2-40B4-BE49-F238E27FC236}">
                  <a16:creationId xmlns:a16="http://schemas.microsoft.com/office/drawing/2014/main" id="{58F187E7-C9BE-4330-A6C1-4B88EFAB1F31}"/>
                </a:ext>
              </a:extLst>
            </p:cNvPr>
            <p:cNvSpPr/>
            <p:nvPr/>
          </p:nvSpPr>
          <p:spPr>
            <a:xfrm>
              <a:off x="13693070" y="25338634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2" name="object 6">
              <a:extLst>
                <a:ext uri="{FF2B5EF4-FFF2-40B4-BE49-F238E27FC236}">
                  <a16:creationId xmlns:a16="http://schemas.microsoft.com/office/drawing/2014/main" id="{5E967FF6-33D2-4F83-949C-8FCADB628325}"/>
                </a:ext>
              </a:extLst>
            </p:cNvPr>
            <p:cNvSpPr/>
            <p:nvPr/>
          </p:nvSpPr>
          <p:spPr>
            <a:xfrm>
              <a:off x="12476975" y="25338634"/>
              <a:ext cx="709339" cy="0"/>
            </a:xfrm>
            <a:custGeom>
              <a:avLst/>
              <a:gdLst/>
              <a:ahLst/>
              <a:cxnLst/>
              <a:rect l="l" t="t" r="r" b="b"/>
              <a:pathLst>
                <a:path w="753744">
                  <a:moveTo>
                    <a:pt x="0" y="0"/>
                  </a:moveTo>
                  <a:lnTo>
                    <a:pt x="75374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3" name="object 7">
              <a:extLst>
                <a:ext uri="{FF2B5EF4-FFF2-40B4-BE49-F238E27FC236}">
                  <a16:creationId xmlns:a16="http://schemas.microsoft.com/office/drawing/2014/main" id="{42F2A9D9-D438-4C69-8094-A1620C596AB4}"/>
                </a:ext>
              </a:extLst>
            </p:cNvPr>
            <p:cNvSpPr/>
            <p:nvPr/>
          </p:nvSpPr>
          <p:spPr>
            <a:xfrm>
              <a:off x="11666166" y="25338634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4" name="object 8">
              <a:extLst>
                <a:ext uri="{FF2B5EF4-FFF2-40B4-BE49-F238E27FC236}">
                  <a16:creationId xmlns:a16="http://schemas.microsoft.com/office/drawing/2014/main" id="{B40B3BBC-1C28-4569-975E-96EEEA9E313B}"/>
                </a:ext>
              </a:extLst>
            </p:cNvPr>
            <p:cNvSpPr/>
            <p:nvPr/>
          </p:nvSpPr>
          <p:spPr>
            <a:xfrm>
              <a:off x="10450071" y="25338634"/>
              <a:ext cx="709937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2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5" name="object 9">
              <a:extLst>
                <a:ext uri="{FF2B5EF4-FFF2-40B4-BE49-F238E27FC236}">
                  <a16:creationId xmlns:a16="http://schemas.microsoft.com/office/drawing/2014/main" id="{93CA6ACA-ABA8-4E34-98E6-A366E001F33C}"/>
                </a:ext>
              </a:extLst>
            </p:cNvPr>
            <p:cNvSpPr/>
            <p:nvPr/>
          </p:nvSpPr>
          <p:spPr>
            <a:xfrm>
              <a:off x="8423167" y="25338634"/>
              <a:ext cx="1520268" cy="0"/>
            </a:xfrm>
            <a:custGeom>
              <a:avLst/>
              <a:gdLst/>
              <a:ahLst/>
              <a:cxnLst/>
              <a:rect l="l" t="t" r="r" b="b"/>
              <a:pathLst>
                <a:path w="1615440">
                  <a:moveTo>
                    <a:pt x="0" y="0"/>
                  </a:moveTo>
                  <a:lnTo>
                    <a:pt x="1615313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6" name="object 10">
              <a:extLst>
                <a:ext uri="{FF2B5EF4-FFF2-40B4-BE49-F238E27FC236}">
                  <a16:creationId xmlns:a16="http://schemas.microsoft.com/office/drawing/2014/main" id="{A393BABA-23B3-4B2C-8F34-C86844BD2E8D}"/>
                </a:ext>
              </a:extLst>
            </p:cNvPr>
            <p:cNvSpPr/>
            <p:nvPr/>
          </p:nvSpPr>
          <p:spPr>
            <a:xfrm>
              <a:off x="7612477" y="25338634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5">
                  <a:moveTo>
                    <a:pt x="0" y="0"/>
                  </a:moveTo>
                  <a:lnTo>
                    <a:pt x="323087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7" name="object 11">
              <a:extLst>
                <a:ext uri="{FF2B5EF4-FFF2-40B4-BE49-F238E27FC236}">
                  <a16:creationId xmlns:a16="http://schemas.microsoft.com/office/drawing/2014/main" id="{82A6E4AD-F5C1-4684-A6DC-494839B5A1AE}"/>
                </a:ext>
              </a:extLst>
            </p:cNvPr>
            <p:cNvSpPr/>
            <p:nvPr/>
          </p:nvSpPr>
          <p:spPr>
            <a:xfrm>
              <a:off x="6396262" y="25338634"/>
              <a:ext cx="709937" cy="0"/>
            </a:xfrm>
            <a:custGeom>
              <a:avLst/>
              <a:gdLst/>
              <a:ahLst/>
              <a:cxnLst/>
              <a:rect l="l" t="t" r="r" b="b"/>
              <a:pathLst>
                <a:path w="754379">
                  <a:moveTo>
                    <a:pt x="0" y="0"/>
                  </a:moveTo>
                  <a:lnTo>
                    <a:pt x="753871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8" name="object 12">
              <a:extLst>
                <a:ext uri="{FF2B5EF4-FFF2-40B4-BE49-F238E27FC236}">
                  <a16:creationId xmlns:a16="http://schemas.microsoft.com/office/drawing/2014/main" id="{6F7E9195-852F-4E4A-8748-B692A254167E}"/>
                </a:ext>
              </a:extLst>
            </p:cNvPr>
            <p:cNvSpPr/>
            <p:nvPr/>
          </p:nvSpPr>
          <p:spPr>
            <a:xfrm>
              <a:off x="2342573" y="25338634"/>
              <a:ext cx="3547292" cy="0"/>
            </a:xfrm>
            <a:custGeom>
              <a:avLst/>
              <a:gdLst/>
              <a:ahLst/>
              <a:cxnLst/>
              <a:rect l="l" t="t" r="r" b="b"/>
              <a:pathLst>
                <a:path w="3769360">
                  <a:moveTo>
                    <a:pt x="0" y="0"/>
                  </a:moveTo>
                  <a:lnTo>
                    <a:pt x="3769105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9" name="object 13">
              <a:extLst>
                <a:ext uri="{FF2B5EF4-FFF2-40B4-BE49-F238E27FC236}">
                  <a16:creationId xmlns:a16="http://schemas.microsoft.com/office/drawing/2014/main" id="{88724D7A-A208-4C1A-92E6-E44E44EC4538}"/>
                </a:ext>
              </a:extLst>
            </p:cNvPr>
            <p:cNvSpPr/>
            <p:nvPr/>
          </p:nvSpPr>
          <p:spPr>
            <a:xfrm>
              <a:off x="467695" y="25338634"/>
              <a:ext cx="1368480" cy="0"/>
            </a:xfrm>
            <a:custGeom>
              <a:avLst/>
              <a:gdLst/>
              <a:ahLst/>
              <a:cxnLst/>
              <a:rect l="l" t="t" r="r" b="b"/>
              <a:pathLst>
                <a:path w="1454150">
                  <a:moveTo>
                    <a:pt x="0" y="0"/>
                  </a:moveTo>
                  <a:lnTo>
                    <a:pt x="1453769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0" name="object 14">
              <a:extLst>
                <a:ext uri="{FF2B5EF4-FFF2-40B4-BE49-F238E27FC236}">
                  <a16:creationId xmlns:a16="http://schemas.microsoft.com/office/drawing/2014/main" id="{3F1A773F-8CAC-4483-9EF0-39AFC1FD0524}"/>
                </a:ext>
              </a:extLst>
            </p:cNvPr>
            <p:cNvSpPr/>
            <p:nvPr/>
          </p:nvSpPr>
          <p:spPr>
            <a:xfrm>
              <a:off x="467695" y="24178111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1" name="object 15">
              <a:extLst>
                <a:ext uri="{FF2B5EF4-FFF2-40B4-BE49-F238E27FC236}">
                  <a16:creationId xmlns:a16="http://schemas.microsoft.com/office/drawing/2014/main" id="{90825B61-4D7D-440F-9739-154370C9D2EA}"/>
                </a:ext>
              </a:extLst>
            </p:cNvPr>
            <p:cNvSpPr/>
            <p:nvPr/>
          </p:nvSpPr>
          <p:spPr>
            <a:xfrm>
              <a:off x="467695" y="23017680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2" name="object 16">
              <a:extLst>
                <a:ext uri="{FF2B5EF4-FFF2-40B4-BE49-F238E27FC236}">
                  <a16:creationId xmlns:a16="http://schemas.microsoft.com/office/drawing/2014/main" id="{1681281D-39D8-4FE4-9957-3BEC16BB3C7F}"/>
                </a:ext>
              </a:extLst>
            </p:cNvPr>
            <p:cNvSpPr/>
            <p:nvPr/>
          </p:nvSpPr>
          <p:spPr>
            <a:xfrm>
              <a:off x="467695" y="25918942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3" name="object 17">
              <a:extLst>
                <a:ext uri="{FF2B5EF4-FFF2-40B4-BE49-F238E27FC236}">
                  <a16:creationId xmlns:a16="http://schemas.microsoft.com/office/drawing/2014/main" id="{E064C1CC-85AF-42BE-9680-926F45F388A5}"/>
                </a:ext>
              </a:extLst>
            </p:cNvPr>
            <p:cNvSpPr/>
            <p:nvPr/>
          </p:nvSpPr>
          <p:spPr>
            <a:xfrm>
              <a:off x="4369476" y="24758419"/>
              <a:ext cx="12719098" cy="0"/>
            </a:xfrm>
            <a:custGeom>
              <a:avLst/>
              <a:gdLst/>
              <a:ahLst/>
              <a:cxnLst/>
              <a:rect l="l" t="t" r="r" b="b"/>
              <a:pathLst>
                <a:path w="13515340">
                  <a:moveTo>
                    <a:pt x="0" y="0"/>
                  </a:moveTo>
                  <a:lnTo>
                    <a:pt x="13514831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4" name="object 18">
              <a:extLst>
                <a:ext uri="{FF2B5EF4-FFF2-40B4-BE49-F238E27FC236}">
                  <a16:creationId xmlns:a16="http://schemas.microsoft.com/office/drawing/2014/main" id="{D7DFFD3E-1006-463B-8C2D-EEA5D0E683A5}"/>
                </a:ext>
              </a:extLst>
            </p:cNvPr>
            <p:cNvSpPr/>
            <p:nvPr/>
          </p:nvSpPr>
          <p:spPr>
            <a:xfrm>
              <a:off x="3558667" y="24758419"/>
              <a:ext cx="304173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3088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5" name="object 19">
              <a:extLst>
                <a:ext uri="{FF2B5EF4-FFF2-40B4-BE49-F238E27FC236}">
                  <a16:creationId xmlns:a16="http://schemas.microsoft.com/office/drawing/2014/main" id="{A7E88599-09DC-4D9A-952A-0DC486D2BC87}"/>
                </a:ext>
              </a:extLst>
            </p:cNvPr>
            <p:cNvSpPr/>
            <p:nvPr/>
          </p:nvSpPr>
          <p:spPr>
            <a:xfrm>
              <a:off x="467695" y="24758419"/>
              <a:ext cx="2584575" cy="0"/>
            </a:xfrm>
            <a:custGeom>
              <a:avLst/>
              <a:gdLst/>
              <a:ahLst/>
              <a:cxnLst/>
              <a:rect l="l" t="t" r="r" b="b"/>
              <a:pathLst>
                <a:path w="2746375">
                  <a:moveTo>
                    <a:pt x="0" y="0"/>
                  </a:moveTo>
                  <a:lnTo>
                    <a:pt x="2746121" y="0"/>
                  </a:lnTo>
                </a:path>
              </a:pathLst>
            </a:custGeom>
            <a:ln w="13588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6" name="object 20">
              <a:extLst>
                <a:ext uri="{FF2B5EF4-FFF2-40B4-BE49-F238E27FC236}">
                  <a16:creationId xmlns:a16="http://schemas.microsoft.com/office/drawing/2014/main" id="{768B15E5-D82C-4A08-B3E9-C7D6377B436C}"/>
                </a:ext>
              </a:extLst>
            </p:cNvPr>
            <p:cNvSpPr/>
            <p:nvPr/>
          </p:nvSpPr>
          <p:spPr>
            <a:xfrm>
              <a:off x="467695" y="23597895"/>
              <a:ext cx="16620761" cy="0"/>
            </a:xfrm>
            <a:custGeom>
              <a:avLst/>
              <a:gdLst/>
              <a:ahLst/>
              <a:cxnLst/>
              <a:rect l="l" t="t" r="r" b="b"/>
              <a:pathLst>
                <a:path w="17661255">
                  <a:moveTo>
                    <a:pt x="0" y="0"/>
                  </a:moveTo>
                  <a:lnTo>
                    <a:pt x="176608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7" name="object 21">
              <a:extLst>
                <a:ext uri="{FF2B5EF4-FFF2-40B4-BE49-F238E27FC236}">
                  <a16:creationId xmlns:a16="http://schemas.microsoft.com/office/drawing/2014/main" id="{A8C101B3-3D45-4277-AB4E-C0CD39908708}"/>
                </a:ext>
              </a:extLst>
            </p:cNvPr>
            <p:cNvSpPr/>
            <p:nvPr/>
          </p:nvSpPr>
          <p:spPr>
            <a:xfrm>
              <a:off x="1683789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8" name="object 22">
              <a:extLst>
                <a:ext uri="{FF2B5EF4-FFF2-40B4-BE49-F238E27FC236}">
                  <a16:creationId xmlns:a16="http://schemas.microsoft.com/office/drawing/2014/main" id="{7E6349AA-2B30-4A15-83F5-483BAB7289DA}"/>
                </a:ext>
              </a:extLst>
            </p:cNvPr>
            <p:cNvSpPr/>
            <p:nvPr/>
          </p:nvSpPr>
          <p:spPr>
            <a:xfrm>
              <a:off x="3710693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9" name="object 23">
              <a:extLst>
                <a:ext uri="{FF2B5EF4-FFF2-40B4-BE49-F238E27FC236}">
                  <a16:creationId xmlns:a16="http://schemas.microsoft.com/office/drawing/2014/main" id="{0B913E2E-C15D-4FF6-8197-330D16774388}"/>
                </a:ext>
              </a:extLst>
            </p:cNvPr>
            <p:cNvSpPr/>
            <p:nvPr/>
          </p:nvSpPr>
          <p:spPr>
            <a:xfrm>
              <a:off x="5737598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0" name="object 24">
              <a:extLst>
                <a:ext uri="{FF2B5EF4-FFF2-40B4-BE49-F238E27FC236}">
                  <a16:creationId xmlns:a16="http://schemas.microsoft.com/office/drawing/2014/main" id="{2E143442-B570-4576-B7ED-F4036018DF16}"/>
                </a:ext>
              </a:extLst>
            </p:cNvPr>
            <p:cNvSpPr/>
            <p:nvPr/>
          </p:nvSpPr>
          <p:spPr>
            <a:xfrm>
              <a:off x="7764503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1" name="object 25">
              <a:extLst>
                <a:ext uri="{FF2B5EF4-FFF2-40B4-BE49-F238E27FC236}">
                  <a16:creationId xmlns:a16="http://schemas.microsoft.com/office/drawing/2014/main" id="{2FB4946B-6F8E-41AE-A9FA-FC007BF851EB}"/>
                </a:ext>
              </a:extLst>
            </p:cNvPr>
            <p:cNvSpPr/>
            <p:nvPr/>
          </p:nvSpPr>
          <p:spPr>
            <a:xfrm>
              <a:off x="9791289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2" name="object 26">
              <a:extLst>
                <a:ext uri="{FF2B5EF4-FFF2-40B4-BE49-F238E27FC236}">
                  <a16:creationId xmlns:a16="http://schemas.microsoft.com/office/drawing/2014/main" id="{43B42B81-872B-4E1E-B90C-C4A787B66DCD}"/>
                </a:ext>
              </a:extLst>
            </p:cNvPr>
            <p:cNvSpPr/>
            <p:nvPr/>
          </p:nvSpPr>
          <p:spPr>
            <a:xfrm>
              <a:off x="11818193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3" name="object 27">
              <a:extLst>
                <a:ext uri="{FF2B5EF4-FFF2-40B4-BE49-F238E27FC236}">
                  <a16:creationId xmlns:a16="http://schemas.microsoft.com/office/drawing/2014/main" id="{EE703A2A-A331-4B20-9946-C16FB8FA8C33}"/>
                </a:ext>
              </a:extLst>
            </p:cNvPr>
            <p:cNvSpPr/>
            <p:nvPr/>
          </p:nvSpPr>
          <p:spPr>
            <a:xfrm>
              <a:off x="13845098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4" name="object 28">
              <a:extLst>
                <a:ext uri="{FF2B5EF4-FFF2-40B4-BE49-F238E27FC236}">
                  <a16:creationId xmlns:a16="http://schemas.microsoft.com/office/drawing/2014/main" id="{D5EF7DDB-1AA7-49A2-AD87-0E21E9BF9951}"/>
                </a:ext>
              </a:extLst>
            </p:cNvPr>
            <p:cNvSpPr/>
            <p:nvPr/>
          </p:nvSpPr>
          <p:spPr>
            <a:xfrm>
              <a:off x="15872003" y="22689212"/>
              <a:ext cx="0" cy="3383821"/>
            </a:xfrm>
            <a:custGeom>
              <a:avLst/>
              <a:gdLst/>
              <a:ahLst/>
              <a:cxnLst/>
              <a:rect l="l" t="t" r="r" b="b"/>
              <a:pathLst>
                <a:path h="4660265">
                  <a:moveTo>
                    <a:pt x="0" y="465975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5" name="object 29">
              <a:extLst>
                <a:ext uri="{FF2B5EF4-FFF2-40B4-BE49-F238E27FC236}">
                  <a16:creationId xmlns:a16="http://schemas.microsoft.com/office/drawing/2014/main" id="{ABCE2BBC-9E2A-4D82-A7AB-E6D563A12428}"/>
                </a:ext>
              </a:extLst>
            </p:cNvPr>
            <p:cNvSpPr/>
            <p:nvPr/>
          </p:nvSpPr>
          <p:spPr>
            <a:xfrm>
              <a:off x="1018732" y="24304122"/>
              <a:ext cx="519424" cy="1178319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6" name="object 30">
              <a:extLst>
                <a:ext uri="{FF2B5EF4-FFF2-40B4-BE49-F238E27FC236}">
                  <a16:creationId xmlns:a16="http://schemas.microsoft.com/office/drawing/2014/main" id="{0B0E7662-3202-44E4-82BC-8AFC66F79AC8}"/>
                </a:ext>
              </a:extLst>
            </p:cNvPr>
            <p:cNvSpPr/>
            <p:nvPr/>
          </p:nvSpPr>
          <p:spPr>
            <a:xfrm>
              <a:off x="1829422" y="24517138"/>
              <a:ext cx="519544" cy="1423058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7" name="object 31">
              <a:extLst>
                <a:ext uri="{FF2B5EF4-FFF2-40B4-BE49-F238E27FC236}">
                  <a16:creationId xmlns:a16="http://schemas.microsoft.com/office/drawing/2014/main" id="{A45E4963-CF8C-4B86-AE89-E8A6C87BF6A1}"/>
                </a:ext>
              </a:extLst>
            </p:cNvPr>
            <p:cNvSpPr/>
            <p:nvPr/>
          </p:nvSpPr>
          <p:spPr>
            <a:xfrm>
              <a:off x="3045636" y="24047489"/>
              <a:ext cx="519425" cy="1440763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8" name="object 32">
              <a:extLst>
                <a:ext uri="{FF2B5EF4-FFF2-40B4-BE49-F238E27FC236}">
                  <a16:creationId xmlns:a16="http://schemas.microsoft.com/office/drawing/2014/main" id="{0BF54F8B-1339-4AED-AB56-61813FE72EF7}"/>
                </a:ext>
              </a:extLst>
            </p:cNvPr>
            <p:cNvSpPr/>
            <p:nvPr/>
          </p:nvSpPr>
          <p:spPr>
            <a:xfrm>
              <a:off x="3856327" y="24108443"/>
              <a:ext cx="519544" cy="1831754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9" name="object 33">
              <a:extLst>
                <a:ext uri="{FF2B5EF4-FFF2-40B4-BE49-F238E27FC236}">
                  <a16:creationId xmlns:a16="http://schemas.microsoft.com/office/drawing/2014/main" id="{166F0C1F-F076-4244-BBF0-4E55F78DEA4E}"/>
                </a:ext>
              </a:extLst>
            </p:cNvPr>
            <p:cNvSpPr/>
            <p:nvPr/>
          </p:nvSpPr>
          <p:spPr>
            <a:xfrm>
              <a:off x="5072422" y="24586300"/>
              <a:ext cx="519544" cy="1353897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0" name="object 34">
              <a:extLst>
                <a:ext uri="{FF2B5EF4-FFF2-40B4-BE49-F238E27FC236}">
                  <a16:creationId xmlns:a16="http://schemas.microsoft.com/office/drawing/2014/main" id="{47574624-C514-4FBA-8661-5CC415FE2B5B}"/>
                </a:ext>
              </a:extLst>
            </p:cNvPr>
            <p:cNvSpPr/>
            <p:nvPr/>
          </p:nvSpPr>
          <p:spPr>
            <a:xfrm>
              <a:off x="5883231" y="24662746"/>
              <a:ext cx="519425" cy="1277451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1" name="object 35">
              <a:extLst>
                <a:ext uri="{FF2B5EF4-FFF2-40B4-BE49-F238E27FC236}">
                  <a16:creationId xmlns:a16="http://schemas.microsoft.com/office/drawing/2014/main" id="{84EF0DC8-39FE-445A-832F-F6E367360B96}"/>
                </a:ext>
              </a:extLst>
            </p:cNvPr>
            <p:cNvSpPr/>
            <p:nvPr/>
          </p:nvSpPr>
          <p:spPr>
            <a:xfrm>
              <a:off x="7099326" y="24277565"/>
              <a:ext cx="519544" cy="1662632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2" name="object 36">
              <a:extLst>
                <a:ext uri="{FF2B5EF4-FFF2-40B4-BE49-F238E27FC236}">
                  <a16:creationId xmlns:a16="http://schemas.microsoft.com/office/drawing/2014/main" id="{A2928C54-D311-4F37-9CF8-52D5EE58FE57}"/>
                </a:ext>
              </a:extLst>
            </p:cNvPr>
            <p:cNvSpPr/>
            <p:nvPr/>
          </p:nvSpPr>
          <p:spPr>
            <a:xfrm>
              <a:off x="7910136" y="24046935"/>
              <a:ext cx="519424" cy="1893261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3" name="object 37">
              <a:extLst>
                <a:ext uri="{FF2B5EF4-FFF2-40B4-BE49-F238E27FC236}">
                  <a16:creationId xmlns:a16="http://schemas.microsoft.com/office/drawing/2014/main" id="{45D25CC0-70DF-4CC7-B602-C1B9D59E71C5}"/>
                </a:ext>
              </a:extLst>
            </p:cNvPr>
            <p:cNvSpPr/>
            <p:nvPr/>
          </p:nvSpPr>
          <p:spPr>
            <a:xfrm>
              <a:off x="9126231" y="24608523"/>
              <a:ext cx="519544" cy="997764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4" name="object 38">
              <a:extLst>
                <a:ext uri="{FF2B5EF4-FFF2-40B4-BE49-F238E27FC236}">
                  <a16:creationId xmlns:a16="http://schemas.microsoft.com/office/drawing/2014/main" id="{92DA8DCB-56BD-4943-AEF9-AAA2C7B3D210}"/>
                </a:ext>
              </a:extLst>
            </p:cNvPr>
            <p:cNvSpPr/>
            <p:nvPr/>
          </p:nvSpPr>
          <p:spPr>
            <a:xfrm>
              <a:off x="9936921" y="24592847"/>
              <a:ext cx="519544" cy="1347349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5" name="object 39">
              <a:extLst>
                <a:ext uri="{FF2B5EF4-FFF2-40B4-BE49-F238E27FC236}">
                  <a16:creationId xmlns:a16="http://schemas.microsoft.com/office/drawing/2014/main" id="{C775C3F4-FA6E-4C4B-8547-F94814715D22}"/>
                </a:ext>
              </a:extLst>
            </p:cNvPr>
            <p:cNvSpPr/>
            <p:nvPr/>
          </p:nvSpPr>
          <p:spPr>
            <a:xfrm>
              <a:off x="11153135" y="24543789"/>
              <a:ext cx="519424" cy="1396407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6" name="object 40">
              <a:extLst>
                <a:ext uri="{FF2B5EF4-FFF2-40B4-BE49-F238E27FC236}">
                  <a16:creationId xmlns:a16="http://schemas.microsoft.com/office/drawing/2014/main" id="{B333BD29-7F7C-456D-885A-F3D50AABDD9B}"/>
                </a:ext>
              </a:extLst>
            </p:cNvPr>
            <p:cNvSpPr/>
            <p:nvPr/>
          </p:nvSpPr>
          <p:spPr>
            <a:xfrm>
              <a:off x="11963825" y="23997785"/>
              <a:ext cx="519544" cy="1942412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7" name="object 41">
              <a:extLst>
                <a:ext uri="{FF2B5EF4-FFF2-40B4-BE49-F238E27FC236}">
                  <a16:creationId xmlns:a16="http://schemas.microsoft.com/office/drawing/2014/main" id="{C13290DB-E5A1-4F8A-99F1-0F58B241FE7E}"/>
                </a:ext>
              </a:extLst>
            </p:cNvPr>
            <p:cNvSpPr/>
            <p:nvPr/>
          </p:nvSpPr>
          <p:spPr>
            <a:xfrm>
              <a:off x="13179920" y="24798762"/>
              <a:ext cx="519544" cy="1141434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8" name="object 42">
              <a:extLst>
                <a:ext uri="{FF2B5EF4-FFF2-40B4-BE49-F238E27FC236}">
                  <a16:creationId xmlns:a16="http://schemas.microsoft.com/office/drawing/2014/main" id="{286D99FB-4C62-4D27-9F1E-4A0782D67AE5}"/>
                </a:ext>
              </a:extLst>
            </p:cNvPr>
            <p:cNvSpPr/>
            <p:nvPr/>
          </p:nvSpPr>
          <p:spPr>
            <a:xfrm>
              <a:off x="13990730" y="24997024"/>
              <a:ext cx="519544" cy="943173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9" name="object 43">
              <a:extLst>
                <a:ext uri="{FF2B5EF4-FFF2-40B4-BE49-F238E27FC236}">
                  <a16:creationId xmlns:a16="http://schemas.microsoft.com/office/drawing/2014/main" id="{CDCD629E-61A1-45E2-A596-DEF0C72FCE00}"/>
                </a:ext>
              </a:extLst>
            </p:cNvPr>
            <p:cNvSpPr/>
            <p:nvPr/>
          </p:nvSpPr>
          <p:spPr>
            <a:xfrm>
              <a:off x="15206825" y="24480160"/>
              <a:ext cx="519544" cy="1460036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0" name="object 44">
              <a:extLst>
                <a:ext uri="{FF2B5EF4-FFF2-40B4-BE49-F238E27FC236}">
                  <a16:creationId xmlns:a16="http://schemas.microsoft.com/office/drawing/2014/main" id="{C7EEBF8D-6795-4D38-860E-8C15E3ED4D03}"/>
                </a:ext>
              </a:extLst>
            </p:cNvPr>
            <p:cNvSpPr/>
            <p:nvPr/>
          </p:nvSpPr>
          <p:spPr>
            <a:xfrm>
              <a:off x="16017634" y="24468080"/>
              <a:ext cx="519425" cy="1472116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1" name="object 45">
              <a:extLst>
                <a:ext uri="{FF2B5EF4-FFF2-40B4-BE49-F238E27FC236}">
                  <a16:creationId xmlns:a16="http://schemas.microsoft.com/office/drawing/2014/main" id="{2B1F748B-9BC1-4673-BB92-21759F3D6048}"/>
                </a:ext>
              </a:extLst>
            </p:cNvPr>
            <p:cNvSpPr/>
            <p:nvPr/>
          </p:nvSpPr>
          <p:spPr>
            <a:xfrm>
              <a:off x="1942905" y="231145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1" y="49656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2" name="object 46">
              <a:extLst>
                <a:ext uri="{FF2B5EF4-FFF2-40B4-BE49-F238E27FC236}">
                  <a16:creationId xmlns:a16="http://schemas.microsoft.com/office/drawing/2014/main" id="{2CF57019-E469-4019-9EA7-FCAD75DF6509}"/>
                </a:ext>
              </a:extLst>
            </p:cNvPr>
            <p:cNvSpPr/>
            <p:nvPr/>
          </p:nvSpPr>
          <p:spPr>
            <a:xfrm>
              <a:off x="1942905" y="2311450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1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1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3" name="object 47">
              <a:extLst>
                <a:ext uri="{FF2B5EF4-FFF2-40B4-BE49-F238E27FC236}">
                  <a16:creationId xmlns:a16="http://schemas.microsoft.com/office/drawing/2014/main" id="{BA4568F9-0D84-4132-B32E-5705825BED3F}"/>
                </a:ext>
              </a:extLst>
            </p:cNvPr>
            <p:cNvSpPr/>
            <p:nvPr/>
          </p:nvSpPr>
          <p:spPr>
            <a:xfrm>
              <a:off x="2100787" y="242623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4" name="object 48">
              <a:extLst>
                <a:ext uri="{FF2B5EF4-FFF2-40B4-BE49-F238E27FC236}">
                  <a16:creationId xmlns:a16="http://schemas.microsoft.com/office/drawing/2014/main" id="{D3177815-7A22-4AB1-AF65-37CD619D4206}"/>
                </a:ext>
              </a:extLst>
            </p:cNvPr>
            <p:cNvSpPr/>
            <p:nvPr/>
          </p:nvSpPr>
          <p:spPr>
            <a:xfrm>
              <a:off x="2100787" y="2426230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5" name="object 49">
              <a:extLst>
                <a:ext uri="{FF2B5EF4-FFF2-40B4-BE49-F238E27FC236}">
                  <a16:creationId xmlns:a16="http://schemas.microsoft.com/office/drawing/2014/main" id="{6F28306E-A16D-4FC1-A2E3-891350485197}"/>
                </a:ext>
              </a:extLst>
            </p:cNvPr>
            <p:cNvSpPr/>
            <p:nvPr/>
          </p:nvSpPr>
          <p:spPr>
            <a:xfrm>
              <a:off x="2118118" y="235625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1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1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6" name="object 50">
              <a:extLst>
                <a:ext uri="{FF2B5EF4-FFF2-40B4-BE49-F238E27FC236}">
                  <a16:creationId xmlns:a16="http://schemas.microsoft.com/office/drawing/2014/main" id="{EB01DBFA-2842-4505-AACC-D5114D1D70BB}"/>
                </a:ext>
              </a:extLst>
            </p:cNvPr>
            <p:cNvSpPr/>
            <p:nvPr/>
          </p:nvSpPr>
          <p:spPr>
            <a:xfrm>
              <a:off x="2118118" y="2356257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7" name="object 51">
              <a:extLst>
                <a:ext uri="{FF2B5EF4-FFF2-40B4-BE49-F238E27FC236}">
                  <a16:creationId xmlns:a16="http://schemas.microsoft.com/office/drawing/2014/main" id="{952EDD6F-DAD4-4A90-8FA1-4F1652F7A1EC}"/>
                </a:ext>
              </a:extLst>
            </p:cNvPr>
            <p:cNvSpPr/>
            <p:nvPr/>
          </p:nvSpPr>
          <p:spPr>
            <a:xfrm>
              <a:off x="2011986" y="236239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8" name="object 52">
              <a:extLst>
                <a:ext uri="{FF2B5EF4-FFF2-40B4-BE49-F238E27FC236}">
                  <a16:creationId xmlns:a16="http://schemas.microsoft.com/office/drawing/2014/main" id="{D3987D95-1E64-44F5-A747-6A397A820CB4}"/>
                </a:ext>
              </a:extLst>
            </p:cNvPr>
            <p:cNvSpPr/>
            <p:nvPr/>
          </p:nvSpPr>
          <p:spPr>
            <a:xfrm>
              <a:off x="2011986" y="2362399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9" name="object 53">
              <a:extLst>
                <a:ext uri="{FF2B5EF4-FFF2-40B4-BE49-F238E27FC236}">
                  <a16:creationId xmlns:a16="http://schemas.microsoft.com/office/drawing/2014/main" id="{504C02A5-DA0B-4BCC-A5F6-9F8C71E47072}"/>
                </a:ext>
              </a:extLst>
            </p:cNvPr>
            <p:cNvSpPr/>
            <p:nvPr/>
          </p:nvSpPr>
          <p:spPr>
            <a:xfrm>
              <a:off x="2071267" y="2282504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24765" y="0"/>
                  </a:moveTo>
                  <a:lnTo>
                    <a:pt x="15162" y="1940"/>
                  </a:lnTo>
                  <a:lnTo>
                    <a:pt x="7286" y="7239"/>
                  </a:lnTo>
                  <a:lnTo>
                    <a:pt x="1958" y="15109"/>
                  </a:lnTo>
                  <a:lnTo>
                    <a:pt x="0" y="24765"/>
                  </a:lnTo>
                  <a:lnTo>
                    <a:pt x="1958" y="34420"/>
                  </a:lnTo>
                  <a:lnTo>
                    <a:pt x="7286" y="42291"/>
                  </a:lnTo>
                  <a:lnTo>
                    <a:pt x="15162" y="47589"/>
                  </a:lnTo>
                  <a:lnTo>
                    <a:pt x="24765" y="49530"/>
                  </a:lnTo>
                  <a:lnTo>
                    <a:pt x="34440" y="47589"/>
                  </a:lnTo>
                  <a:lnTo>
                    <a:pt x="42354" y="42291"/>
                  </a:lnTo>
                  <a:lnTo>
                    <a:pt x="47696" y="34420"/>
                  </a:lnTo>
                  <a:lnTo>
                    <a:pt x="49656" y="24765"/>
                  </a:lnTo>
                  <a:lnTo>
                    <a:pt x="47696" y="15109"/>
                  </a:lnTo>
                  <a:lnTo>
                    <a:pt x="42354" y="7239"/>
                  </a:lnTo>
                  <a:lnTo>
                    <a:pt x="34440" y="194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0" name="object 54">
              <a:extLst>
                <a:ext uri="{FF2B5EF4-FFF2-40B4-BE49-F238E27FC236}">
                  <a16:creationId xmlns:a16="http://schemas.microsoft.com/office/drawing/2014/main" id="{C9737172-8A25-4A44-A6A2-9531227AF191}"/>
                </a:ext>
              </a:extLst>
            </p:cNvPr>
            <p:cNvSpPr/>
            <p:nvPr/>
          </p:nvSpPr>
          <p:spPr>
            <a:xfrm>
              <a:off x="2071267" y="22825043"/>
              <a:ext cx="47210" cy="35964"/>
            </a:xfrm>
            <a:custGeom>
              <a:avLst/>
              <a:gdLst/>
              <a:ahLst/>
              <a:cxnLst/>
              <a:rect l="l" t="t" r="r" b="b"/>
              <a:pathLst>
                <a:path w="50164" h="49530">
                  <a:moveTo>
                    <a:pt x="0" y="24765"/>
                  </a:moveTo>
                  <a:lnTo>
                    <a:pt x="1958" y="15109"/>
                  </a:lnTo>
                  <a:lnTo>
                    <a:pt x="7286" y="7239"/>
                  </a:lnTo>
                  <a:lnTo>
                    <a:pt x="15162" y="1940"/>
                  </a:lnTo>
                  <a:lnTo>
                    <a:pt x="24765" y="0"/>
                  </a:lnTo>
                  <a:lnTo>
                    <a:pt x="34440" y="1940"/>
                  </a:lnTo>
                  <a:lnTo>
                    <a:pt x="42354" y="7238"/>
                  </a:lnTo>
                  <a:lnTo>
                    <a:pt x="47696" y="15109"/>
                  </a:lnTo>
                  <a:lnTo>
                    <a:pt x="49656" y="24765"/>
                  </a:lnTo>
                  <a:lnTo>
                    <a:pt x="47696" y="34420"/>
                  </a:lnTo>
                  <a:lnTo>
                    <a:pt x="42354" y="42291"/>
                  </a:lnTo>
                  <a:lnTo>
                    <a:pt x="34440" y="47589"/>
                  </a:lnTo>
                  <a:lnTo>
                    <a:pt x="24765" y="49530"/>
                  </a:lnTo>
                  <a:lnTo>
                    <a:pt x="15162" y="47589"/>
                  </a:lnTo>
                  <a:lnTo>
                    <a:pt x="7286" y="42291"/>
                  </a:lnTo>
                  <a:lnTo>
                    <a:pt x="1958" y="3442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1" name="object 55">
              <a:extLst>
                <a:ext uri="{FF2B5EF4-FFF2-40B4-BE49-F238E27FC236}">
                  <a16:creationId xmlns:a16="http://schemas.microsoft.com/office/drawing/2014/main" id="{2970D629-D338-4430-85AF-F306ADEBAEEA}"/>
                </a:ext>
              </a:extLst>
            </p:cNvPr>
            <p:cNvSpPr/>
            <p:nvPr/>
          </p:nvSpPr>
          <p:spPr>
            <a:xfrm>
              <a:off x="2047960" y="233931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4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4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2" name="object 56">
              <a:extLst>
                <a:ext uri="{FF2B5EF4-FFF2-40B4-BE49-F238E27FC236}">
                  <a16:creationId xmlns:a16="http://schemas.microsoft.com/office/drawing/2014/main" id="{6234FFD6-1FE0-410F-9581-F07A62F6CC2D}"/>
                </a:ext>
              </a:extLst>
            </p:cNvPr>
            <p:cNvSpPr/>
            <p:nvPr/>
          </p:nvSpPr>
          <p:spPr>
            <a:xfrm>
              <a:off x="2047960" y="23393179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3" name="object 57">
              <a:extLst>
                <a:ext uri="{FF2B5EF4-FFF2-40B4-BE49-F238E27FC236}">
                  <a16:creationId xmlns:a16="http://schemas.microsoft.com/office/drawing/2014/main" id="{44075A39-5D2C-4CCD-8894-F2FF9F5B96A5}"/>
                </a:ext>
              </a:extLst>
            </p:cNvPr>
            <p:cNvSpPr/>
            <p:nvPr/>
          </p:nvSpPr>
          <p:spPr>
            <a:xfrm>
              <a:off x="1183726" y="241678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4" name="object 58">
              <a:extLst>
                <a:ext uri="{FF2B5EF4-FFF2-40B4-BE49-F238E27FC236}">
                  <a16:creationId xmlns:a16="http://schemas.microsoft.com/office/drawing/2014/main" id="{AE110FB0-AAF6-4536-9B47-F9E678C31A48}"/>
                </a:ext>
              </a:extLst>
            </p:cNvPr>
            <p:cNvSpPr/>
            <p:nvPr/>
          </p:nvSpPr>
          <p:spPr>
            <a:xfrm>
              <a:off x="1183726" y="24167875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5" name="object 59">
              <a:extLst>
                <a:ext uri="{FF2B5EF4-FFF2-40B4-BE49-F238E27FC236}">
                  <a16:creationId xmlns:a16="http://schemas.microsoft.com/office/drawing/2014/main" id="{5B880AE2-894B-4A3D-9E82-5B2FB7BDFA2B}"/>
                </a:ext>
              </a:extLst>
            </p:cNvPr>
            <p:cNvSpPr/>
            <p:nvPr/>
          </p:nvSpPr>
          <p:spPr>
            <a:xfrm>
              <a:off x="4008413" y="238283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6" name="object 60">
              <a:extLst>
                <a:ext uri="{FF2B5EF4-FFF2-40B4-BE49-F238E27FC236}">
                  <a16:creationId xmlns:a16="http://schemas.microsoft.com/office/drawing/2014/main" id="{7E1E7249-A76D-4984-B8AF-E8F593CCBC5F}"/>
                </a:ext>
              </a:extLst>
            </p:cNvPr>
            <p:cNvSpPr/>
            <p:nvPr/>
          </p:nvSpPr>
          <p:spPr>
            <a:xfrm>
              <a:off x="4008413" y="2382834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7" name="object 61">
              <a:extLst>
                <a:ext uri="{FF2B5EF4-FFF2-40B4-BE49-F238E27FC236}">
                  <a16:creationId xmlns:a16="http://schemas.microsoft.com/office/drawing/2014/main" id="{F745DEC0-1E4C-461D-8BD2-221AA295CF3F}"/>
                </a:ext>
              </a:extLst>
            </p:cNvPr>
            <p:cNvSpPr/>
            <p:nvPr/>
          </p:nvSpPr>
          <p:spPr>
            <a:xfrm>
              <a:off x="4122195" y="2339428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8" name="object 62">
              <a:extLst>
                <a:ext uri="{FF2B5EF4-FFF2-40B4-BE49-F238E27FC236}">
                  <a16:creationId xmlns:a16="http://schemas.microsoft.com/office/drawing/2014/main" id="{91CB6FA2-937E-4DDF-9198-A1C8ED7F810B}"/>
                </a:ext>
              </a:extLst>
            </p:cNvPr>
            <p:cNvSpPr/>
            <p:nvPr/>
          </p:nvSpPr>
          <p:spPr>
            <a:xfrm>
              <a:off x="4122195" y="23394286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9" name="object 63">
              <a:extLst>
                <a:ext uri="{FF2B5EF4-FFF2-40B4-BE49-F238E27FC236}">
                  <a16:creationId xmlns:a16="http://schemas.microsoft.com/office/drawing/2014/main" id="{7293DFA9-5A5D-4B2F-98A4-70C5A8D8CA73}"/>
                </a:ext>
              </a:extLst>
            </p:cNvPr>
            <p:cNvSpPr/>
            <p:nvPr/>
          </p:nvSpPr>
          <p:spPr>
            <a:xfrm>
              <a:off x="3330030" y="239535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4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0" name="object 64">
              <a:extLst>
                <a:ext uri="{FF2B5EF4-FFF2-40B4-BE49-F238E27FC236}">
                  <a16:creationId xmlns:a16="http://schemas.microsoft.com/office/drawing/2014/main" id="{4BE6F5D4-770C-435E-B584-45651F711B08}"/>
                </a:ext>
              </a:extLst>
            </p:cNvPr>
            <p:cNvSpPr/>
            <p:nvPr/>
          </p:nvSpPr>
          <p:spPr>
            <a:xfrm>
              <a:off x="3330030" y="23953568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4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4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1" name="object 65">
              <a:extLst>
                <a:ext uri="{FF2B5EF4-FFF2-40B4-BE49-F238E27FC236}">
                  <a16:creationId xmlns:a16="http://schemas.microsoft.com/office/drawing/2014/main" id="{30DA2B23-959D-403A-B29E-FFDD2666839D}"/>
                </a:ext>
              </a:extLst>
            </p:cNvPr>
            <p:cNvSpPr/>
            <p:nvPr/>
          </p:nvSpPr>
          <p:spPr>
            <a:xfrm>
              <a:off x="3381661" y="234497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7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2" name="object 66">
              <a:extLst>
                <a:ext uri="{FF2B5EF4-FFF2-40B4-BE49-F238E27FC236}">
                  <a16:creationId xmlns:a16="http://schemas.microsoft.com/office/drawing/2014/main" id="{FE2F57B9-E0B1-45A3-B363-80A3FB082721}"/>
                </a:ext>
              </a:extLst>
            </p:cNvPr>
            <p:cNvSpPr/>
            <p:nvPr/>
          </p:nvSpPr>
          <p:spPr>
            <a:xfrm>
              <a:off x="3381661" y="2344970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7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3" name="object 67">
              <a:extLst>
                <a:ext uri="{FF2B5EF4-FFF2-40B4-BE49-F238E27FC236}">
                  <a16:creationId xmlns:a16="http://schemas.microsoft.com/office/drawing/2014/main" id="{37469CC6-5857-475D-9EDB-68088471B032}"/>
                </a:ext>
              </a:extLst>
            </p:cNvPr>
            <p:cNvSpPr/>
            <p:nvPr/>
          </p:nvSpPr>
          <p:spPr>
            <a:xfrm>
              <a:off x="3395883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4" name="object 68">
              <a:extLst>
                <a:ext uri="{FF2B5EF4-FFF2-40B4-BE49-F238E27FC236}">
                  <a16:creationId xmlns:a16="http://schemas.microsoft.com/office/drawing/2014/main" id="{8907B0F6-EDBD-475E-8F47-733380A1FB21}"/>
                </a:ext>
              </a:extLst>
            </p:cNvPr>
            <p:cNvSpPr/>
            <p:nvPr/>
          </p:nvSpPr>
          <p:spPr>
            <a:xfrm>
              <a:off x="3395883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5" name="object 69">
              <a:extLst>
                <a:ext uri="{FF2B5EF4-FFF2-40B4-BE49-F238E27FC236}">
                  <a16:creationId xmlns:a16="http://schemas.microsoft.com/office/drawing/2014/main" id="{70CA16BB-6EEF-4495-950A-E3D892D86F5D}"/>
                </a:ext>
              </a:extLst>
            </p:cNvPr>
            <p:cNvSpPr/>
            <p:nvPr/>
          </p:nvSpPr>
          <p:spPr>
            <a:xfrm>
              <a:off x="3261546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6" name="object 70">
              <a:extLst>
                <a:ext uri="{FF2B5EF4-FFF2-40B4-BE49-F238E27FC236}">
                  <a16:creationId xmlns:a16="http://schemas.microsoft.com/office/drawing/2014/main" id="{108878E8-624E-4FC4-B1DA-95A4FFC8217C}"/>
                </a:ext>
              </a:extLst>
            </p:cNvPr>
            <p:cNvSpPr/>
            <p:nvPr/>
          </p:nvSpPr>
          <p:spPr>
            <a:xfrm>
              <a:off x="3261546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7" name="object 71">
              <a:extLst>
                <a:ext uri="{FF2B5EF4-FFF2-40B4-BE49-F238E27FC236}">
                  <a16:creationId xmlns:a16="http://schemas.microsoft.com/office/drawing/2014/main" id="{F57CF671-B492-4536-9050-EA23F725BA6D}"/>
                </a:ext>
              </a:extLst>
            </p:cNvPr>
            <p:cNvSpPr/>
            <p:nvPr/>
          </p:nvSpPr>
          <p:spPr>
            <a:xfrm>
              <a:off x="3406880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7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8" name="object 72">
              <a:extLst>
                <a:ext uri="{FF2B5EF4-FFF2-40B4-BE49-F238E27FC236}">
                  <a16:creationId xmlns:a16="http://schemas.microsoft.com/office/drawing/2014/main" id="{60BA4113-4713-4473-8E1E-99DC5FBEAE05}"/>
                </a:ext>
              </a:extLst>
            </p:cNvPr>
            <p:cNvSpPr/>
            <p:nvPr/>
          </p:nvSpPr>
          <p:spPr>
            <a:xfrm>
              <a:off x="3406880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6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9" name="object 73">
              <a:extLst>
                <a:ext uri="{FF2B5EF4-FFF2-40B4-BE49-F238E27FC236}">
                  <a16:creationId xmlns:a16="http://schemas.microsoft.com/office/drawing/2014/main" id="{AA93A553-6D58-4E17-88E3-BE680D75217F}"/>
                </a:ext>
              </a:extLst>
            </p:cNvPr>
            <p:cNvSpPr/>
            <p:nvPr/>
          </p:nvSpPr>
          <p:spPr>
            <a:xfrm>
              <a:off x="9404050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0" name="object 74">
              <a:extLst>
                <a:ext uri="{FF2B5EF4-FFF2-40B4-BE49-F238E27FC236}">
                  <a16:creationId xmlns:a16="http://schemas.microsoft.com/office/drawing/2014/main" id="{8EA3D405-C01E-4250-AA1E-B1E7520A25DF}"/>
                </a:ext>
              </a:extLst>
            </p:cNvPr>
            <p:cNvSpPr/>
            <p:nvPr/>
          </p:nvSpPr>
          <p:spPr>
            <a:xfrm>
              <a:off x="9404050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1" name="object 75">
              <a:extLst>
                <a:ext uri="{FF2B5EF4-FFF2-40B4-BE49-F238E27FC236}">
                  <a16:creationId xmlns:a16="http://schemas.microsoft.com/office/drawing/2014/main" id="{D1E8F99D-D84B-459E-AAB6-0D1C9AFB04E5}"/>
                </a:ext>
              </a:extLst>
            </p:cNvPr>
            <p:cNvSpPr/>
            <p:nvPr/>
          </p:nvSpPr>
          <p:spPr>
            <a:xfrm>
              <a:off x="9465841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2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5" y="49657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2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2" name="object 76">
              <a:extLst>
                <a:ext uri="{FF2B5EF4-FFF2-40B4-BE49-F238E27FC236}">
                  <a16:creationId xmlns:a16="http://schemas.microsoft.com/office/drawing/2014/main" id="{8BB5A2C2-5D70-4D38-ADEB-4C1BBC96A384}"/>
                </a:ext>
              </a:extLst>
            </p:cNvPr>
            <p:cNvSpPr/>
            <p:nvPr/>
          </p:nvSpPr>
          <p:spPr>
            <a:xfrm>
              <a:off x="9465841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2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7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3" name="object 77">
              <a:extLst>
                <a:ext uri="{FF2B5EF4-FFF2-40B4-BE49-F238E27FC236}">
                  <a16:creationId xmlns:a16="http://schemas.microsoft.com/office/drawing/2014/main" id="{33525F08-11F6-4C50-BB2C-3ABF38B93884}"/>
                </a:ext>
              </a:extLst>
            </p:cNvPr>
            <p:cNvSpPr/>
            <p:nvPr/>
          </p:nvSpPr>
          <p:spPr>
            <a:xfrm>
              <a:off x="9387916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7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4" name="object 78">
              <a:extLst>
                <a:ext uri="{FF2B5EF4-FFF2-40B4-BE49-F238E27FC236}">
                  <a16:creationId xmlns:a16="http://schemas.microsoft.com/office/drawing/2014/main" id="{ED89880D-0082-4BCB-9F74-8EA90EFA9721}"/>
                </a:ext>
              </a:extLst>
            </p:cNvPr>
            <p:cNvSpPr/>
            <p:nvPr/>
          </p:nvSpPr>
          <p:spPr>
            <a:xfrm>
              <a:off x="9387916" y="25900867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7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5" name="object 79">
              <a:extLst>
                <a:ext uri="{FF2B5EF4-FFF2-40B4-BE49-F238E27FC236}">
                  <a16:creationId xmlns:a16="http://schemas.microsoft.com/office/drawing/2014/main" id="{31026604-5B80-4EF8-9DA6-6D8CE3644A8F}"/>
                </a:ext>
              </a:extLst>
            </p:cNvPr>
            <p:cNvSpPr/>
            <p:nvPr/>
          </p:nvSpPr>
          <p:spPr>
            <a:xfrm>
              <a:off x="12201607" y="237322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4" y="0"/>
                  </a:moveTo>
                  <a:lnTo>
                    <a:pt x="15162" y="1960"/>
                  </a:lnTo>
                  <a:lnTo>
                    <a:pt x="7286" y="7302"/>
                  </a:lnTo>
                  <a:lnTo>
                    <a:pt x="1958" y="15216"/>
                  </a:lnTo>
                  <a:lnTo>
                    <a:pt x="0" y="24891"/>
                  </a:lnTo>
                  <a:lnTo>
                    <a:pt x="1958" y="34494"/>
                  </a:lnTo>
                  <a:lnTo>
                    <a:pt x="7286" y="42370"/>
                  </a:lnTo>
                  <a:lnTo>
                    <a:pt x="15162" y="47698"/>
                  </a:lnTo>
                  <a:lnTo>
                    <a:pt x="24764" y="49656"/>
                  </a:lnTo>
                  <a:lnTo>
                    <a:pt x="34440" y="47698"/>
                  </a:lnTo>
                  <a:lnTo>
                    <a:pt x="42354" y="42370"/>
                  </a:lnTo>
                  <a:lnTo>
                    <a:pt x="47696" y="34494"/>
                  </a:lnTo>
                  <a:lnTo>
                    <a:pt x="49656" y="24891"/>
                  </a:lnTo>
                  <a:lnTo>
                    <a:pt x="47696" y="15216"/>
                  </a:lnTo>
                  <a:lnTo>
                    <a:pt x="42354" y="7302"/>
                  </a:lnTo>
                  <a:lnTo>
                    <a:pt x="34440" y="1960"/>
                  </a:lnTo>
                  <a:lnTo>
                    <a:pt x="24764" y="0"/>
                  </a:lnTo>
                  <a:close/>
                </a:path>
              </a:pathLst>
            </a:custGeom>
            <a:solidFill>
              <a:srgbClr val="FF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6" name="object 80">
              <a:extLst>
                <a:ext uri="{FF2B5EF4-FFF2-40B4-BE49-F238E27FC236}">
                  <a16:creationId xmlns:a16="http://schemas.microsoft.com/office/drawing/2014/main" id="{90479A56-95E5-4FCF-A488-B96CED2288BD}"/>
                </a:ext>
              </a:extLst>
            </p:cNvPr>
            <p:cNvSpPr/>
            <p:nvPr/>
          </p:nvSpPr>
          <p:spPr>
            <a:xfrm>
              <a:off x="12201607" y="23732253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4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6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4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7" name="object 81">
              <a:extLst>
                <a:ext uri="{FF2B5EF4-FFF2-40B4-BE49-F238E27FC236}">
                  <a16:creationId xmlns:a16="http://schemas.microsoft.com/office/drawing/2014/main" id="{A43570C4-E484-418A-936C-D40BB63D8E5E}"/>
                </a:ext>
              </a:extLst>
            </p:cNvPr>
            <p:cNvSpPr/>
            <p:nvPr/>
          </p:nvSpPr>
          <p:spPr>
            <a:xfrm>
              <a:off x="11389961" y="241996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58"/>
                  </a:lnTo>
                  <a:lnTo>
                    <a:pt x="7302" y="7286"/>
                  </a:lnTo>
                  <a:lnTo>
                    <a:pt x="1960" y="15162"/>
                  </a:lnTo>
                  <a:lnTo>
                    <a:pt x="0" y="24765"/>
                  </a:lnTo>
                  <a:lnTo>
                    <a:pt x="1960" y="34440"/>
                  </a:lnTo>
                  <a:lnTo>
                    <a:pt x="7302" y="42354"/>
                  </a:lnTo>
                  <a:lnTo>
                    <a:pt x="15216" y="47696"/>
                  </a:lnTo>
                  <a:lnTo>
                    <a:pt x="24892" y="49657"/>
                  </a:lnTo>
                  <a:lnTo>
                    <a:pt x="34494" y="47696"/>
                  </a:lnTo>
                  <a:lnTo>
                    <a:pt x="42370" y="42354"/>
                  </a:lnTo>
                  <a:lnTo>
                    <a:pt x="47698" y="34440"/>
                  </a:lnTo>
                  <a:lnTo>
                    <a:pt x="49656" y="24765"/>
                  </a:lnTo>
                  <a:lnTo>
                    <a:pt x="47698" y="15162"/>
                  </a:lnTo>
                  <a:lnTo>
                    <a:pt x="42370" y="7286"/>
                  </a:lnTo>
                  <a:lnTo>
                    <a:pt x="34494" y="1958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8" name="object 82">
              <a:extLst>
                <a:ext uri="{FF2B5EF4-FFF2-40B4-BE49-F238E27FC236}">
                  <a16:creationId xmlns:a16="http://schemas.microsoft.com/office/drawing/2014/main" id="{8B290DB7-E125-4240-9936-6F2D318C4F34}"/>
                </a:ext>
              </a:extLst>
            </p:cNvPr>
            <p:cNvSpPr/>
            <p:nvPr/>
          </p:nvSpPr>
          <p:spPr>
            <a:xfrm>
              <a:off x="11389961" y="24199690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5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6" y="24765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7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5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9" name="object 83">
              <a:extLst>
                <a:ext uri="{FF2B5EF4-FFF2-40B4-BE49-F238E27FC236}">
                  <a16:creationId xmlns:a16="http://schemas.microsoft.com/office/drawing/2014/main" id="{32731680-4A2B-4C3A-8A32-48E8C2F76F22}"/>
                </a:ext>
              </a:extLst>
            </p:cNvPr>
            <p:cNvSpPr/>
            <p:nvPr/>
          </p:nvSpPr>
          <p:spPr>
            <a:xfrm>
              <a:off x="11408485" y="24091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2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2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7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0" name="object 84">
              <a:extLst>
                <a:ext uri="{FF2B5EF4-FFF2-40B4-BE49-F238E27FC236}">
                  <a16:creationId xmlns:a16="http://schemas.microsoft.com/office/drawing/2014/main" id="{E95AB877-B85E-4971-B663-C76B7879C5D2}"/>
                </a:ext>
              </a:extLst>
            </p:cNvPr>
            <p:cNvSpPr/>
            <p:nvPr/>
          </p:nvSpPr>
          <p:spPr>
            <a:xfrm>
              <a:off x="11408485" y="24091061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1" name="object 85">
              <a:extLst>
                <a:ext uri="{FF2B5EF4-FFF2-40B4-BE49-F238E27FC236}">
                  <a16:creationId xmlns:a16="http://schemas.microsoft.com/office/drawing/2014/main" id="{DDDD6C21-39EA-4091-B2A8-F09335115BD5}"/>
                </a:ext>
              </a:extLst>
            </p:cNvPr>
            <p:cNvSpPr/>
            <p:nvPr/>
          </p:nvSpPr>
          <p:spPr>
            <a:xfrm>
              <a:off x="11394383" y="243189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6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2" name="object 86">
              <a:extLst>
                <a:ext uri="{FF2B5EF4-FFF2-40B4-BE49-F238E27FC236}">
                  <a16:creationId xmlns:a16="http://schemas.microsoft.com/office/drawing/2014/main" id="{81DD77DC-7954-40DF-ADA6-AEBB06994F03}"/>
                </a:ext>
              </a:extLst>
            </p:cNvPr>
            <p:cNvSpPr/>
            <p:nvPr/>
          </p:nvSpPr>
          <p:spPr>
            <a:xfrm>
              <a:off x="11394383" y="2431892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6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3" name="object 87">
              <a:extLst>
                <a:ext uri="{FF2B5EF4-FFF2-40B4-BE49-F238E27FC236}">
                  <a16:creationId xmlns:a16="http://schemas.microsoft.com/office/drawing/2014/main" id="{C705D880-B799-4219-870B-80F47630F6A3}"/>
                </a:ext>
              </a:extLst>
            </p:cNvPr>
            <p:cNvSpPr/>
            <p:nvPr/>
          </p:nvSpPr>
          <p:spPr>
            <a:xfrm>
              <a:off x="11417808" y="243838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891" y="0"/>
                  </a:moveTo>
                  <a:lnTo>
                    <a:pt x="15216" y="1960"/>
                  </a:lnTo>
                  <a:lnTo>
                    <a:pt x="7302" y="7302"/>
                  </a:lnTo>
                  <a:lnTo>
                    <a:pt x="1960" y="15216"/>
                  </a:lnTo>
                  <a:lnTo>
                    <a:pt x="0" y="24892"/>
                  </a:lnTo>
                  <a:lnTo>
                    <a:pt x="1960" y="34494"/>
                  </a:lnTo>
                  <a:lnTo>
                    <a:pt x="7302" y="42370"/>
                  </a:lnTo>
                  <a:lnTo>
                    <a:pt x="15216" y="47698"/>
                  </a:lnTo>
                  <a:lnTo>
                    <a:pt x="24891" y="49656"/>
                  </a:lnTo>
                  <a:lnTo>
                    <a:pt x="34494" y="47698"/>
                  </a:lnTo>
                  <a:lnTo>
                    <a:pt x="42370" y="42370"/>
                  </a:lnTo>
                  <a:lnTo>
                    <a:pt x="47698" y="34494"/>
                  </a:lnTo>
                  <a:lnTo>
                    <a:pt x="49656" y="24892"/>
                  </a:lnTo>
                  <a:lnTo>
                    <a:pt x="47698" y="15216"/>
                  </a:lnTo>
                  <a:lnTo>
                    <a:pt x="42370" y="7302"/>
                  </a:lnTo>
                  <a:lnTo>
                    <a:pt x="34494" y="1960"/>
                  </a:lnTo>
                  <a:lnTo>
                    <a:pt x="24891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4" name="object 88">
              <a:extLst>
                <a:ext uri="{FF2B5EF4-FFF2-40B4-BE49-F238E27FC236}">
                  <a16:creationId xmlns:a16="http://schemas.microsoft.com/office/drawing/2014/main" id="{9A43678C-F47E-44F2-B918-C018DB32569C}"/>
                </a:ext>
              </a:extLst>
            </p:cNvPr>
            <p:cNvSpPr/>
            <p:nvPr/>
          </p:nvSpPr>
          <p:spPr>
            <a:xfrm>
              <a:off x="11417808" y="24383842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892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1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6" y="24892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1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2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5" name="object 89">
              <a:extLst>
                <a:ext uri="{FF2B5EF4-FFF2-40B4-BE49-F238E27FC236}">
                  <a16:creationId xmlns:a16="http://schemas.microsoft.com/office/drawing/2014/main" id="{25097BA8-A211-4DFB-A0E4-93B3385617C2}"/>
                </a:ext>
              </a:extLst>
            </p:cNvPr>
            <p:cNvSpPr/>
            <p:nvPr/>
          </p:nvSpPr>
          <p:spPr>
            <a:xfrm>
              <a:off x="15531376" y="2421610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24765" y="0"/>
                  </a:moveTo>
                  <a:lnTo>
                    <a:pt x="15162" y="1958"/>
                  </a:lnTo>
                  <a:lnTo>
                    <a:pt x="7286" y="7286"/>
                  </a:lnTo>
                  <a:lnTo>
                    <a:pt x="1958" y="15162"/>
                  </a:lnTo>
                  <a:lnTo>
                    <a:pt x="0" y="24764"/>
                  </a:lnTo>
                  <a:lnTo>
                    <a:pt x="1958" y="34440"/>
                  </a:lnTo>
                  <a:lnTo>
                    <a:pt x="7286" y="42354"/>
                  </a:lnTo>
                  <a:lnTo>
                    <a:pt x="15162" y="47696"/>
                  </a:lnTo>
                  <a:lnTo>
                    <a:pt x="24765" y="49656"/>
                  </a:lnTo>
                  <a:lnTo>
                    <a:pt x="34440" y="47696"/>
                  </a:lnTo>
                  <a:lnTo>
                    <a:pt x="42354" y="42354"/>
                  </a:lnTo>
                  <a:lnTo>
                    <a:pt x="47696" y="34440"/>
                  </a:lnTo>
                  <a:lnTo>
                    <a:pt x="49657" y="24764"/>
                  </a:lnTo>
                  <a:lnTo>
                    <a:pt x="47696" y="15162"/>
                  </a:lnTo>
                  <a:lnTo>
                    <a:pt x="42354" y="7286"/>
                  </a:lnTo>
                  <a:lnTo>
                    <a:pt x="34440" y="1958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00AFBB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6" name="object 90">
              <a:extLst>
                <a:ext uri="{FF2B5EF4-FFF2-40B4-BE49-F238E27FC236}">
                  <a16:creationId xmlns:a16="http://schemas.microsoft.com/office/drawing/2014/main" id="{74BA83C1-CF74-4F84-926E-F9030A83629E}"/>
                </a:ext>
              </a:extLst>
            </p:cNvPr>
            <p:cNvSpPr/>
            <p:nvPr/>
          </p:nvSpPr>
          <p:spPr>
            <a:xfrm>
              <a:off x="15531376" y="24216104"/>
              <a:ext cx="47210" cy="36425"/>
            </a:xfrm>
            <a:custGeom>
              <a:avLst/>
              <a:gdLst/>
              <a:ahLst/>
              <a:cxnLst/>
              <a:rect l="l" t="t" r="r" b="b"/>
              <a:pathLst>
                <a:path w="50165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00A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7" name="object 91">
              <a:extLst>
                <a:ext uri="{FF2B5EF4-FFF2-40B4-BE49-F238E27FC236}">
                  <a16:creationId xmlns:a16="http://schemas.microsoft.com/office/drawing/2014/main" id="{D37F24BB-E234-4050-B683-2EE14D793445}"/>
                </a:ext>
              </a:extLst>
            </p:cNvPr>
            <p:cNvSpPr txBox="1"/>
            <p:nvPr/>
          </p:nvSpPr>
          <p:spPr>
            <a:xfrm>
              <a:off x="1131257" y="23397132"/>
              <a:ext cx="1105541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0.03</a:t>
              </a:r>
            </a:p>
          </p:txBody>
        </p:sp>
        <p:sp>
          <p:nvSpPr>
            <p:cNvPr id="1621" name="object 95">
              <a:extLst>
                <a:ext uri="{FF2B5EF4-FFF2-40B4-BE49-F238E27FC236}">
                  <a16:creationId xmlns:a16="http://schemas.microsoft.com/office/drawing/2014/main" id="{05557761-9AAE-4804-889E-3EEE117F2DF2}"/>
                </a:ext>
              </a:extLst>
            </p:cNvPr>
            <p:cNvSpPr txBox="1"/>
            <p:nvPr/>
          </p:nvSpPr>
          <p:spPr>
            <a:xfrm>
              <a:off x="9202185" y="23397132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0.008</a:t>
              </a:r>
            </a:p>
          </p:txBody>
        </p:sp>
        <p:sp>
          <p:nvSpPr>
            <p:cNvPr id="1622" name="object 96">
              <a:extLst>
                <a:ext uri="{FF2B5EF4-FFF2-40B4-BE49-F238E27FC236}">
                  <a16:creationId xmlns:a16="http://schemas.microsoft.com/office/drawing/2014/main" id="{71933309-90D2-4458-AB21-4672C39524E6}"/>
                </a:ext>
              </a:extLst>
            </p:cNvPr>
            <p:cNvSpPr txBox="1"/>
            <p:nvPr/>
          </p:nvSpPr>
          <p:spPr>
            <a:xfrm>
              <a:off x="11229089" y="23397132"/>
              <a:ext cx="1178447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0.017</a:t>
              </a:r>
            </a:p>
          </p:txBody>
        </p:sp>
        <p:sp>
          <p:nvSpPr>
            <p:cNvPr id="1624" name="object 98">
              <a:extLst>
                <a:ext uri="{FF2B5EF4-FFF2-40B4-BE49-F238E27FC236}">
                  <a16:creationId xmlns:a16="http://schemas.microsoft.com/office/drawing/2014/main" id="{F097F79B-BFFC-4840-B538-FF84BB3BEF9D}"/>
                </a:ext>
              </a:extLst>
            </p:cNvPr>
            <p:cNvSpPr txBox="1"/>
            <p:nvPr/>
          </p:nvSpPr>
          <p:spPr>
            <a:xfrm>
              <a:off x="15246326" y="23397132"/>
              <a:ext cx="12519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i="1" dirty="0">
                  <a:latin typeface="Arial"/>
                  <a:cs typeface="Arial"/>
                </a:rPr>
                <a:t>p =</a:t>
              </a:r>
              <a:r>
                <a:rPr i="1" spc="-80" dirty="0">
                  <a:latin typeface="Arial"/>
                  <a:cs typeface="Arial"/>
                </a:rPr>
                <a:t> </a:t>
              </a:r>
              <a:r>
                <a:rPr i="1" dirty="0">
                  <a:latin typeface="Arial"/>
                  <a:cs typeface="Arial"/>
                </a:rPr>
                <a:t>0.0042</a:t>
              </a:r>
            </a:p>
          </p:txBody>
        </p:sp>
        <p:sp>
          <p:nvSpPr>
            <p:cNvPr id="1625" name="object 99">
              <a:extLst>
                <a:ext uri="{FF2B5EF4-FFF2-40B4-BE49-F238E27FC236}">
                  <a16:creationId xmlns:a16="http://schemas.microsoft.com/office/drawing/2014/main" id="{3258B479-7F91-4C6A-A4DB-137B7E8A6368}"/>
                </a:ext>
              </a:extLst>
            </p:cNvPr>
            <p:cNvSpPr/>
            <p:nvPr/>
          </p:nvSpPr>
          <p:spPr>
            <a:xfrm>
              <a:off x="467695" y="22689212"/>
              <a:ext cx="16620761" cy="3383821"/>
            </a:xfrm>
            <a:custGeom>
              <a:avLst/>
              <a:gdLst/>
              <a:ahLst/>
              <a:cxnLst/>
              <a:rect l="l" t="t" r="r" b="b"/>
              <a:pathLst>
                <a:path w="17661255" h="4660265">
                  <a:moveTo>
                    <a:pt x="0" y="4659757"/>
                  </a:moveTo>
                  <a:lnTo>
                    <a:pt x="17660874" y="4659757"/>
                  </a:lnTo>
                  <a:lnTo>
                    <a:pt x="17660874" y="0"/>
                  </a:lnTo>
                  <a:lnTo>
                    <a:pt x="0" y="0"/>
                  </a:lnTo>
                  <a:lnTo>
                    <a:pt x="0" y="465975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6" name="object 100">
              <a:extLst>
                <a:ext uri="{FF2B5EF4-FFF2-40B4-BE49-F238E27FC236}">
                  <a16:creationId xmlns:a16="http://schemas.microsoft.com/office/drawing/2014/main" id="{0AF91E14-AAF7-439C-BB2E-74F3AFBAB58B}"/>
                </a:ext>
              </a:extLst>
            </p:cNvPr>
            <p:cNvSpPr txBox="1"/>
            <p:nvPr/>
          </p:nvSpPr>
          <p:spPr>
            <a:xfrm>
              <a:off x="89183" y="24678283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0.1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627" name="object 101">
              <a:extLst>
                <a:ext uri="{FF2B5EF4-FFF2-40B4-BE49-F238E27FC236}">
                  <a16:creationId xmlns:a16="http://schemas.microsoft.com/office/drawing/2014/main" id="{6836CB41-2F94-46CB-87F7-E4C47F5EB9BC}"/>
                </a:ext>
              </a:extLst>
            </p:cNvPr>
            <p:cNvSpPr txBox="1"/>
            <p:nvPr/>
          </p:nvSpPr>
          <p:spPr>
            <a:xfrm>
              <a:off x="89183" y="23517761"/>
              <a:ext cx="331782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0.2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28" name="object 102">
              <a:extLst>
                <a:ext uri="{FF2B5EF4-FFF2-40B4-BE49-F238E27FC236}">
                  <a16:creationId xmlns:a16="http://schemas.microsoft.com/office/drawing/2014/main" id="{7AD09E50-56EB-42BA-87C0-F73A6323FF91}"/>
                </a:ext>
              </a:extLst>
            </p:cNvPr>
            <p:cNvSpPr/>
            <p:nvPr/>
          </p:nvSpPr>
          <p:spPr>
            <a:xfrm>
              <a:off x="434946" y="25918942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9" name="object 103">
              <a:extLst>
                <a:ext uri="{FF2B5EF4-FFF2-40B4-BE49-F238E27FC236}">
                  <a16:creationId xmlns:a16="http://schemas.microsoft.com/office/drawing/2014/main" id="{3CCE897F-5174-4FAC-A683-FFFC31048A9A}"/>
                </a:ext>
              </a:extLst>
            </p:cNvPr>
            <p:cNvSpPr/>
            <p:nvPr/>
          </p:nvSpPr>
          <p:spPr>
            <a:xfrm>
              <a:off x="434946" y="24758419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0" name="object 104">
              <a:extLst>
                <a:ext uri="{FF2B5EF4-FFF2-40B4-BE49-F238E27FC236}">
                  <a16:creationId xmlns:a16="http://schemas.microsoft.com/office/drawing/2014/main" id="{7F12EE34-839D-4ADD-B99E-8F836A9B36E4}"/>
                </a:ext>
              </a:extLst>
            </p:cNvPr>
            <p:cNvSpPr/>
            <p:nvPr/>
          </p:nvSpPr>
          <p:spPr>
            <a:xfrm>
              <a:off x="434946" y="23597895"/>
              <a:ext cx="32867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1" name="object 105">
              <a:extLst>
                <a:ext uri="{FF2B5EF4-FFF2-40B4-BE49-F238E27FC236}">
                  <a16:creationId xmlns:a16="http://schemas.microsoft.com/office/drawing/2014/main" id="{1AC42FC7-E7F9-4484-B548-2E1E2DBFCF31}"/>
                </a:ext>
              </a:extLst>
            </p:cNvPr>
            <p:cNvSpPr/>
            <p:nvPr/>
          </p:nvSpPr>
          <p:spPr>
            <a:xfrm>
              <a:off x="1683789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2" name="object 106">
              <a:extLst>
                <a:ext uri="{FF2B5EF4-FFF2-40B4-BE49-F238E27FC236}">
                  <a16:creationId xmlns:a16="http://schemas.microsoft.com/office/drawing/2014/main" id="{8BEFE60F-36E6-4863-B3C8-58EA12E9A1F4}"/>
                </a:ext>
              </a:extLst>
            </p:cNvPr>
            <p:cNvSpPr/>
            <p:nvPr/>
          </p:nvSpPr>
          <p:spPr>
            <a:xfrm>
              <a:off x="3710693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3" name="object 107">
              <a:extLst>
                <a:ext uri="{FF2B5EF4-FFF2-40B4-BE49-F238E27FC236}">
                  <a16:creationId xmlns:a16="http://schemas.microsoft.com/office/drawing/2014/main" id="{2A255A6F-77D0-43C8-82A3-565CC34D486D}"/>
                </a:ext>
              </a:extLst>
            </p:cNvPr>
            <p:cNvSpPr/>
            <p:nvPr/>
          </p:nvSpPr>
          <p:spPr>
            <a:xfrm>
              <a:off x="5737598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4" name="object 108">
              <a:extLst>
                <a:ext uri="{FF2B5EF4-FFF2-40B4-BE49-F238E27FC236}">
                  <a16:creationId xmlns:a16="http://schemas.microsoft.com/office/drawing/2014/main" id="{740D1111-65F3-493D-8692-A0AFAE1C8FE1}"/>
                </a:ext>
              </a:extLst>
            </p:cNvPr>
            <p:cNvSpPr/>
            <p:nvPr/>
          </p:nvSpPr>
          <p:spPr>
            <a:xfrm>
              <a:off x="7764503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5" name="object 109">
              <a:extLst>
                <a:ext uri="{FF2B5EF4-FFF2-40B4-BE49-F238E27FC236}">
                  <a16:creationId xmlns:a16="http://schemas.microsoft.com/office/drawing/2014/main" id="{38F6FA7D-8E2E-4D6C-A070-94A7B56BF760}"/>
                </a:ext>
              </a:extLst>
            </p:cNvPr>
            <p:cNvSpPr/>
            <p:nvPr/>
          </p:nvSpPr>
          <p:spPr>
            <a:xfrm>
              <a:off x="9791289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6" name="object 110">
              <a:extLst>
                <a:ext uri="{FF2B5EF4-FFF2-40B4-BE49-F238E27FC236}">
                  <a16:creationId xmlns:a16="http://schemas.microsoft.com/office/drawing/2014/main" id="{3BA8DA14-97D4-47C1-890E-6DE6E336AE42}"/>
                </a:ext>
              </a:extLst>
            </p:cNvPr>
            <p:cNvSpPr/>
            <p:nvPr/>
          </p:nvSpPr>
          <p:spPr>
            <a:xfrm>
              <a:off x="11818193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7" name="object 111">
              <a:extLst>
                <a:ext uri="{FF2B5EF4-FFF2-40B4-BE49-F238E27FC236}">
                  <a16:creationId xmlns:a16="http://schemas.microsoft.com/office/drawing/2014/main" id="{27D1AA7C-48A1-4086-94BC-F053B9A0764D}"/>
                </a:ext>
              </a:extLst>
            </p:cNvPr>
            <p:cNvSpPr/>
            <p:nvPr/>
          </p:nvSpPr>
          <p:spPr>
            <a:xfrm>
              <a:off x="13845098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8" name="object 112">
              <a:extLst>
                <a:ext uri="{FF2B5EF4-FFF2-40B4-BE49-F238E27FC236}">
                  <a16:creationId xmlns:a16="http://schemas.microsoft.com/office/drawing/2014/main" id="{7EF150C8-CDBF-4DCE-892B-7A69A9DB122F}"/>
                </a:ext>
              </a:extLst>
            </p:cNvPr>
            <p:cNvSpPr/>
            <p:nvPr/>
          </p:nvSpPr>
          <p:spPr>
            <a:xfrm>
              <a:off x="15872003" y="26072663"/>
              <a:ext cx="0" cy="25359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4" name="object 121">
              <a:extLst>
                <a:ext uri="{FF2B5EF4-FFF2-40B4-BE49-F238E27FC236}">
                  <a16:creationId xmlns:a16="http://schemas.microsoft.com/office/drawing/2014/main" id="{06F3B1A4-4444-4764-B441-92F65ECCC2AF}"/>
                </a:ext>
              </a:extLst>
            </p:cNvPr>
            <p:cNvSpPr txBox="1"/>
            <p:nvPr/>
          </p:nvSpPr>
          <p:spPr>
            <a:xfrm>
              <a:off x="89183" y="25849197"/>
              <a:ext cx="3317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r">
                <a:lnSpc>
                  <a:spcPts val="1425"/>
                </a:lnSpc>
              </a:pPr>
              <a:r>
                <a:rPr sz="1200" dirty="0">
                  <a:solidFill>
                    <a:srgbClr val="4D4D4D"/>
                  </a:solidFill>
                  <a:latin typeface="Arial"/>
                  <a:cs typeface="Arial"/>
                </a:rPr>
                <a:t>0.0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645" name="object 122">
              <a:extLst>
                <a:ext uri="{FF2B5EF4-FFF2-40B4-BE49-F238E27FC236}">
                  <a16:creationId xmlns:a16="http://schemas.microsoft.com/office/drawing/2014/main" id="{13DCEA86-B4C9-4024-972B-D1F78AAA57A0}"/>
                </a:ext>
              </a:extLst>
            </p:cNvPr>
            <p:cNvSpPr txBox="1">
              <a:spLocks/>
            </p:cNvSpPr>
            <p:nvPr/>
          </p:nvSpPr>
          <p:spPr>
            <a:xfrm>
              <a:off x="1237509" y="26088217"/>
              <a:ext cx="893397" cy="1955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1425"/>
                </a:lnSpc>
              </a:pPr>
              <a:endParaRPr lang="en-US" dirty="0"/>
            </a:p>
          </p:txBody>
        </p:sp>
        <p:sp>
          <p:nvSpPr>
            <p:cNvPr id="1646" name="object 123">
              <a:extLst>
                <a:ext uri="{FF2B5EF4-FFF2-40B4-BE49-F238E27FC236}">
                  <a16:creationId xmlns:a16="http://schemas.microsoft.com/office/drawing/2014/main" id="{56DB455A-612E-4775-9D3A-51F44DFD533D}"/>
                </a:ext>
              </a:extLst>
            </p:cNvPr>
            <p:cNvSpPr txBox="1"/>
            <p:nvPr/>
          </p:nvSpPr>
          <p:spPr>
            <a:xfrm>
              <a:off x="3282341" y="26088217"/>
              <a:ext cx="85694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47" name="object 124">
              <a:extLst>
                <a:ext uri="{FF2B5EF4-FFF2-40B4-BE49-F238E27FC236}">
                  <a16:creationId xmlns:a16="http://schemas.microsoft.com/office/drawing/2014/main" id="{8DBB9F51-2888-4C46-83D2-561A156EE196}"/>
                </a:ext>
              </a:extLst>
            </p:cNvPr>
            <p:cNvSpPr txBox="1"/>
            <p:nvPr/>
          </p:nvSpPr>
          <p:spPr>
            <a:xfrm>
              <a:off x="5157339" y="26088217"/>
              <a:ext cx="116111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48" name="object 125">
              <a:extLst>
                <a:ext uri="{FF2B5EF4-FFF2-40B4-BE49-F238E27FC236}">
                  <a16:creationId xmlns:a16="http://schemas.microsoft.com/office/drawing/2014/main" id="{D81A005F-7A3E-4D37-9935-FF1CB16E23A1}"/>
                </a:ext>
              </a:extLst>
            </p:cNvPr>
            <p:cNvSpPr txBox="1"/>
            <p:nvPr/>
          </p:nvSpPr>
          <p:spPr>
            <a:xfrm>
              <a:off x="7369855" y="26088217"/>
              <a:ext cx="789416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49" name="object 126">
              <a:extLst>
                <a:ext uri="{FF2B5EF4-FFF2-40B4-BE49-F238E27FC236}">
                  <a16:creationId xmlns:a16="http://schemas.microsoft.com/office/drawing/2014/main" id="{D3CF3B8E-820B-47E1-B5B9-F0942DDEB629}"/>
                </a:ext>
              </a:extLst>
            </p:cNvPr>
            <p:cNvSpPr txBox="1"/>
            <p:nvPr/>
          </p:nvSpPr>
          <p:spPr>
            <a:xfrm>
              <a:off x="9341065" y="26088217"/>
              <a:ext cx="90116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50" name="object 127">
              <a:extLst>
                <a:ext uri="{FF2B5EF4-FFF2-40B4-BE49-F238E27FC236}">
                  <a16:creationId xmlns:a16="http://schemas.microsoft.com/office/drawing/2014/main" id="{F56BE495-2131-4397-9E1D-E1452C03073A}"/>
                </a:ext>
              </a:extLst>
            </p:cNvPr>
            <p:cNvSpPr txBox="1"/>
            <p:nvPr/>
          </p:nvSpPr>
          <p:spPr>
            <a:xfrm>
              <a:off x="11357810" y="26088217"/>
              <a:ext cx="92148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51" name="object 128">
              <a:extLst>
                <a:ext uri="{FF2B5EF4-FFF2-40B4-BE49-F238E27FC236}">
                  <a16:creationId xmlns:a16="http://schemas.microsoft.com/office/drawing/2014/main" id="{9A3FBC78-7520-4456-B8E2-1E769B0DA811}"/>
                </a:ext>
              </a:extLst>
            </p:cNvPr>
            <p:cNvSpPr txBox="1"/>
            <p:nvPr/>
          </p:nvSpPr>
          <p:spPr>
            <a:xfrm>
              <a:off x="13392005" y="26088217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52" name="object 129">
              <a:extLst>
                <a:ext uri="{FF2B5EF4-FFF2-40B4-BE49-F238E27FC236}">
                  <a16:creationId xmlns:a16="http://schemas.microsoft.com/office/drawing/2014/main" id="{2C3A933D-1169-451D-8A5D-536D3416E98C}"/>
                </a:ext>
              </a:extLst>
            </p:cNvPr>
            <p:cNvSpPr txBox="1"/>
            <p:nvPr/>
          </p:nvSpPr>
          <p:spPr>
            <a:xfrm>
              <a:off x="15418909" y="26088217"/>
              <a:ext cx="90654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425"/>
                </a:lnSpc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55" name="object 119">
              <a:extLst>
                <a:ext uri="{FF2B5EF4-FFF2-40B4-BE49-F238E27FC236}">
                  <a16:creationId xmlns:a16="http://schemas.microsoft.com/office/drawing/2014/main" id="{6CF3DF20-65F1-426D-9F69-FC8EF5B7A844}"/>
                </a:ext>
              </a:extLst>
            </p:cNvPr>
            <p:cNvSpPr txBox="1"/>
            <p:nvPr/>
          </p:nvSpPr>
          <p:spPr>
            <a:xfrm>
              <a:off x="14148556" y="22281008"/>
              <a:ext cx="2952329" cy="405239"/>
            </a:xfrm>
            <a:prstGeom prst="rect">
              <a:avLst/>
            </a:prstGeom>
          </p:spPr>
          <p:txBody>
            <a:bodyPr vert="horz" wrap="square" lIns="0" tIns="33020" rIns="0" bIns="0" rtlCol="0">
              <a:spAutoFit/>
            </a:bodyPr>
            <a:lstStyle/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7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has same trend in CRC</a:t>
              </a:r>
              <a:r>
                <a:rPr sz="1200" spc="-9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depleted.  </a:t>
              </a:r>
              <a:endParaRPr lang="en-US" sz="1200" dirty="0">
                <a:solidFill>
                  <a:srgbClr val="1D2D5F"/>
                </a:solidFill>
                <a:latin typeface="Arial"/>
                <a:cs typeface="Arial"/>
              </a:endParaRPr>
            </a:p>
            <a:p>
              <a:pPr marL="639445" marR="5080" indent="-627380">
                <a:lnSpc>
                  <a:spcPts val="1300"/>
                </a:lnSpc>
                <a:spcBef>
                  <a:spcPts val="260"/>
                </a:spcBef>
              </a:pP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4 </a:t>
              </a:r>
              <a:r>
                <a:rPr sz="1200" spc="5" dirty="0">
                  <a:solidFill>
                    <a:srgbClr val="1D2D5F"/>
                  </a:solidFill>
                  <a:latin typeface="Arial"/>
                  <a:cs typeface="Arial"/>
                </a:rPr>
                <a:t>cohorts </a:t>
              </a:r>
              <a:r>
                <a:rPr sz="1200" spc="-10" dirty="0">
                  <a:solidFill>
                    <a:srgbClr val="1D2D5F"/>
                  </a:solidFill>
                  <a:latin typeface="Arial"/>
                  <a:cs typeface="Arial"/>
                </a:rPr>
                <a:t>play </a:t>
              </a:r>
              <a:r>
                <a:rPr sz="1200" dirty="0">
                  <a:solidFill>
                    <a:srgbClr val="1D2D5F"/>
                  </a:solidFill>
                  <a:latin typeface="Arial"/>
                  <a:cs typeface="Arial"/>
                </a:rPr>
                <a:t>significant</a:t>
              </a:r>
              <a:r>
                <a:rPr sz="1200" spc="-75" dirty="0">
                  <a:solidFill>
                    <a:srgbClr val="1D2D5F"/>
                  </a:solidFill>
                  <a:latin typeface="Arial"/>
                  <a:cs typeface="Arial"/>
                </a:rPr>
                <a:t> </a:t>
              </a:r>
              <a:r>
                <a:rPr sz="1200" spc="-5" dirty="0">
                  <a:solidFill>
                    <a:srgbClr val="1D2D5F"/>
                  </a:solidFill>
                  <a:latin typeface="Arial"/>
                  <a:cs typeface="Arial"/>
                </a:rPr>
                <a:t>different.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656" name="object 120">
              <a:extLst>
                <a:ext uri="{FF2B5EF4-FFF2-40B4-BE49-F238E27FC236}">
                  <a16:creationId xmlns:a16="http://schemas.microsoft.com/office/drawing/2014/main" id="{E55B2A5B-8534-4A1B-AF97-903D1E8C847B}"/>
                </a:ext>
              </a:extLst>
            </p:cNvPr>
            <p:cNvSpPr txBox="1">
              <a:spLocks/>
            </p:cNvSpPr>
            <p:nvPr/>
          </p:nvSpPr>
          <p:spPr>
            <a:xfrm>
              <a:off x="6875749" y="22123044"/>
              <a:ext cx="3804892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1828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2800" b="1" i="1" dirty="0" err="1">
                  <a:solidFill>
                    <a:schemeClr val="accent1">
                      <a:lumMod val="75000"/>
                    </a:schemeClr>
                  </a:solidFill>
                </a:rPr>
                <a:t>Eremothecium</a:t>
              </a:r>
              <a:r>
                <a:rPr lang="en-US" sz="2800" b="1" i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2800" b="1" i="1" dirty="0" err="1">
                  <a:solidFill>
                    <a:schemeClr val="accent1">
                      <a:lumMod val="75000"/>
                    </a:schemeClr>
                  </a:solidFill>
                </a:rPr>
                <a:t>sinecaudum</a:t>
              </a:r>
              <a:endParaRPr lang="en-US" sz="28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677" name="Group 1676">
            <a:extLst>
              <a:ext uri="{FF2B5EF4-FFF2-40B4-BE49-F238E27FC236}">
                <a16:creationId xmlns:a16="http://schemas.microsoft.com/office/drawing/2014/main" id="{28DC84DC-AF7C-4B11-A0FF-D9C40C52751D}"/>
              </a:ext>
            </a:extLst>
          </p:cNvPr>
          <p:cNvGrpSpPr/>
          <p:nvPr/>
        </p:nvGrpSpPr>
        <p:grpSpPr>
          <a:xfrm>
            <a:off x="1151620" y="25117156"/>
            <a:ext cx="16293528" cy="404212"/>
            <a:chOff x="611560" y="23937192"/>
            <a:chExt cx="16293528" cy="404212"/>
          </a:xfrm>
        </p:grpSpPr>
        <p:sp>
          <p:nvSpPr>
            <p:cNvPr id="1667" name="TextBox 1666">
              <a:extLst>
                <a:ext uri="{FF2B5EF4-FFF2-40B4-BE49-F238E27FC236}">
                  <a16:creationId xmlns:a16="http://schemas.microsoft.com/office/drawing/2014/main" id="{E257B1A7-11A3-4022-815C-ED3B0FA58BBF}"/>
                </a:ext>
              </a:extLst>
            </p:cNvPr>
            <p:cNvSpPr txBox="1"/>
            <p:nvPr/>
          </p:nvSpPr>
          <p:spPr>
            <a:xfrm>
              <a:off x="611560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/>
                <a:t>2014_ZellerG</a:t>
              </a:r>
            </a:p>
          </p:txBody>
        </p:sp>
        <p:sp>
          <p:nvSpPr>
            <p:cNvPr id="1668" name="TextBox 1667">
              <a:extLst>
                <a:ext uri="{FF2B5EF4-FFF2-40B4-BE49-F238E27FC236}">
                  <a16:creationId xmlns:a16="http://schemas.microsoft.com/office/drawing/2014/main" id="{6B486FF2-60FA-4B60-B187-6DC4526DA7E8}"/>
                </a:ext>
              </a:extLst>
            </p:cNvPr>
            <p:cNvSpPr txBox="1"/>
            <p:nvPr/>
          </p:nvSpPr>
          <p:spPr>
            <a:xfrm>
              <a:off x="2699284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2015_FengQ</a:t>
              </a:r>
              <a:endParaRPr lang="zh-CN" altLang="en-US" sz="2000" b="1" dirty="0"/>
            </a:p>
          </p:txBody>
        </p:sp>
        <p:sp>
          <p:nvSpPr>
            <p:cNvPr id="1671" name="TextBox 1670">
              <a:extLst>
                <a:ext uri="{FF2B5EF4-FFF2-40B4-BE49-F238E27FC236}">
                  <a16:creationId xmlns:a16="http://schemas.microsoft.com/office/drawing/2014/main" id="{835CDBF6-B4C9-4369-ADDB-D3A7793E1868}"/>
                </a:ext>
              </a:extLst>
            </p:cNvPr>
            <p:cNvSpPr txBox="1"/>
            <p:nvPr/>
          </p:nvSpPr>
          <p:spPr>
            <a:xfrm>
              <a:off x="4644008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2016_VogtmannE</a:t>
              </a:r>
              <a:endParaRPr lang="zh-CN" altLang="en-US" sz="2000" b="1" dirty="0"/>
            </a:p>
          </p:txBody>
        </p:sp>
        <p:sp>
          <p:nvSpPr>
            <p:cNvPr id="1672" name="TextBox 1671">
              <a:extLst>
                <a:ext uri="{FF2B5EF4-FFF2-40B4-BE49-F238E27FC236}">
                  <a16:creationId xmlns:a16="http://schemas.microsoft.com/office/drawing/2014/main" id="{869C8CAC-1758-4B4B-B89A-FB66A34CB92F}"/>
                </a:ext>
              </a:extLst>
            </p:cNvPr>
            <p:cNvSpPr txBox="1"/>
            <p:nvPr/>
          </p:nvSpPr>
          <p:spPr>
            <a:xfrm>
              <a:off x="6731732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2019_Thom</a:t>
              </a:r>
              <a:endParaRPr lang="zh-CN" altLang="en-US" sz="2000" b="1" dirty="0"/>
            </a:p>
          </p:txBody>
        </p:sp>
        <p:sp>
          <p:nvSpPr>
            <p:cNvPr id="1673" name="TextBox 1672">
              <a:extLst>
                <a:ext uri="{FF2B5EF4-FFF2-40B4-BE49-F238E27FC236}">
                  <a16:creationId xmlns:a16="http://schemas.microsoft.com/office/drawing/2014/main" id="{69C4085D-6D2F-4642-A3E8-350E1723B18A}"/>
                </a:ext>
              </a:extLst>
            </p:cNvPr>
            <p:cNvSpPr txBox="1"/>
            <p:nvPr/>
          </p:nvSpPr>
          <p:spPr>
            <a:xfrm>
              <a:off x="8686824" y="23941294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2019_WirbelJ</a:t>
              </a:r>
              <a:endParaRPr lang="zh-CN" altLang="en-US" sz="2000" b="1" dirty="0"/>
            </a:p>
          </p:txBody>
        </p:sp>
        <p:sp>
          <p:nvSpPr>
            <p:cNvPr id="1674" name="TextBox 1673">
              <a:extLst>
                <a:ext uri="{FF2B5EF4-FFF2-40B4-BE49-F238E27FC236}">
                  <a16:creationId xmlns:a16="http://schemas.microsoft.com/office/drawing/2014/main" id="{7F083FD8-B90E-4F9E-A958-40C974EB0284}"/>
                </a:ext>
              </a:extLst>
            </p:cNvPr>
            <p:cNvSpPr txBox="1"/>
            <p:nvPr/>
          </p:nvSpPr>
          <p:spPr>
            <a:xfrm>
              <a:off x="10774548" y="23941294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2019_Yachida</a:t>
              </a:r>
              <a:endParaRPr lang="zh-CN" altLang="en-US" sz="2000" b="1" dirty="0"/>
            </a:p>
          </p:txBody>
        </p:sp>
        <p:sp>
          <p:nvSpPr>
            <p:cNvPr id="1675" name="TextBox 1674">
              <a:extLst>
                <a:ext uri="{FF2B5EF4-FFF2-40B4-BE49-F238E27FC236}">
                  <a16:creationId xmlns:a16="http://schemas.microsoft.com/office/drawing/2014/main" id="{2FD414EF-6A5B-45C5-A0F1-E70722E5CFE9}"/>
                </a:ext>
              </a:extLst>
            </p:cNvPr>
            <p:cNvSpPr txBox="1"/>
            <p:nvPr/>
          </p:nvSpPr>
          <p:spPr>
            <a:xfrm>
              <a:off x="12729640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2021_JunY_1</a:t>
              </a:r>
              <a:endParaRPr lang="zh-CN" altLang="en-US" sz="2000" b="1" dirty="0"/>
            </a:p>
          </p:txBody>
        </p:sp>
        <p:sp>
          <p:nvSpPr>
            <p:cNvPr id="1676" name="TextBox 1675">
              <a:extLst>
                <a:ext uri="{FF2B5EF4-FFF2-40B4-BE49-F238E27FC236}">
                  <a16:creationId xmlns:a16="http://schemas.microsoft.com/office/drawing/2014/main" id="{51302ACA-F431-4017-8C9F-907DF2B43184}"/>
                </a:ext>
              </a:extLst>
            </p:cNvPr>
            <p:cNvSpPr txBox="1"/>
            <p:nvPr/>
          </p:nvSpPr>
          <p:spPr>
            <a:xfrm>
              <a:off x="14817364" y="23937192"/>
              <a:ext cx="20877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/>
                <a:t>2021_JunY_2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46447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4176E13-7A95-4440-B62E-8CCB49C855A8}"/>
              </a:ext>
            </a:extLst>
          </p:cNvPr>
          <p:cNvGrpSpPr/>
          <p:nvPr/>
        </p:nvGrpSpPr>
        <p:grpSpPr>
          <a:xfrm>
            <a:off x="503040" y="822624"/>
            <a:ext cx="17056394" cy="6422055"/>
            <a:chOff x="643382" y="4024362"/>
            <a:chExt cx="5708521" cy="2149367"/>
          </a:xfrm>
        </p:grpSpPr>
        <p:sp>
          <p:nvSpPr>
            <p:cNvPr id="136" name="object 18">
              <a:extLst>
                <a:ext uri="{FF2B5EF4-FFF2-40B4-BE49-F238E27FC236}">
                  <a16:creationId xmlns:a16="http://schemas.microsoft.com/office/drawing/2014/main" id="{B56C17C1-B47C-4381-9504-58B4CA819F95}"/>
                </a:ext>
              </a:extLst>
            </p:cNvPr>
            <p:cNvSpPr/>
            <p:nvPr/>
          </p:nvSpPr>
          <p:spPr>
            <a:xfrm>
              <a:off x="2662553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37" name="object 19">
              <a:extLst>
                <a:ext uri="{FF2B5EF4-FFF2-40B4-BE49-F238E27FC236}">
                  <a16:creationId xmlns:a16="http://schemas.microsoft.com/office/drawing/2014/main" id="{5C7B7C6B-75AF-4B85-BF17-8F12B6A0C4C0}"/>
                </a:ext>
              </a:extLst>
            </p:cNvPr>
            <p:cNvSpPr/>
            <p:nvPr/>
          </p:nvSpPr>
          <p:spPr>
            <a:xfrm>
              <a:off x="3570983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38" name="object 20">
              <a:extLst>
                <a:ext uri="{FF2B5EF4-FFF2-40B4-BE49-F238E27FC236}">
                  <a16:creationId xmlns:a16="http://schemas.microsoft.com/office/drawing/2014/main" id="{E0F7B09B-D03D-41DF-B95A-1F847315F5F0}"/>
                </a:ext>
              </a:extLst>
            </p:cNvPr>
            <p:cNvSpPr/>
            <p:nvPr/>
          </p:nvSpPr>
          <p:spPr>
            <a:xfrm>
              <a:off x="4479414" y="4024362"/>
              <a:ext cx="0" cy="73025"/>
            </a:xfrm>
            <a:custGeom>
              <a:avLst/>
              <a:gdLst/>
              <a:ahLst/>
              <a:cxnLst/>
              <a:rect l="l" t="t" r="r" b="b"/>
              <a:pathLst>
                <a:path h="73025">
                  <a:moveTo>
                    <a:pt x="0" y="0"/>
                  </a:moveTo>
                  <a:lnTo>
                    <a:pt x="0" y="73025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39" name="object 21">
              <a:extLst>
                <a:ext uri="{FF2B5EF4-FFF2-40B4-BE49-F238E27FC236}">
                  <a16:creationId xmlns:a16="http://schemas.microsoft.com/office/drawing/2014/main" id="{55C90B36-BEDA-4C38-8110-EA42415C094E}"/>
                </a:ext>
              </a:extLst>
            </p:cNvPr>
            <p:cNvSpPr/>
            <p:nvPr/>
          </p:nvSpPr>
          <p:spPr>
            <a:xfrm>
              <a:off x="4479414" y="4301857"/>
              <a:ext cx="0" cy="1534160"/>
            </a:xfrm>
            <a:custGeom>
              <a:avLst/>
              <a:gdLst/>
              <a:ahLst/>
              <a:cxnLst/>
              <a:rect l="l" t="t" r="r" b="b"/>
              <a:pathLst>
                <a:path h="1534160">
                  <a:moveTo>
                    <a:pt x="0" y="0"/>
                  </a:moveTo>
                  <a:lnTo>
                    <a:pt x="0" y="1533652"/>
                  </a:lnTo>
                </a:path>
              </a:pathLst>
            </a:custGeom>
            <a:ln w="673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0" name="object 22">
              <a:extLst>
                <a:ext uri="{FF2B5EF4-FFF2-40B4-BE49-F238E27FC236}">
                  <a16:creationId xmlns:a16="http://schemas.microsoft.com/office/drawing/2014/main" id="{246E2511-8A24-42AB-BBC1-74F6A0044E3D}"/>
                </a:ext>
              </a:extLst>
            </p:cNvPr>
            <p:cNvSpPr/>
            <p:nvPr/>
          </p:nvSpPr>
          <p:spPr>
            <a:xfrm>
              <a:off x="5387846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1" name="object 23">
              <a:extLst>
                <a:ext uri="{FF2B5EF4-FFF2-40B4-BE49-F238E27FC236}">
                  <a16:creationId xmlns:a16="http://schemas.microsoft.com/office/drawing/2014/main" id="{931AE2CD-75EE-4C4F-A8D2-C67AC1C01C59}"/>
                </a:ext>
              </a:extLst>
            </p:cNvPr>
            <p:cNvSpPr/>
            <p:nvPr/>
          </p:nvSpPr>
          <p:spPr>
            <a:xfrm>
              <a:off x="6296150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67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2" name="object 24">
              <a:extLst>
                <a:ext uri="{FF2B5EF4-FFF2-40B4-BE49-F238E27FC236}">
                  <a16:creationId xmlns:a16="http://schemas.microsoft.com/office/drawing/2014/main" id="{972F5E6A-3D3C-4EBC-8814-C05B863F5CE3}"/>
                </a:ext>
              </a:extLst>
            </p:cNvPr>
            <p:cNvSpPr/>
            <p:nvPr/>
          </p:nvSpPr>
          <p:spPr>
            <a:xfrm>
              <a:off x="4025136" y="5660249"/>
              <a:ext cx="2326640" cy="0"/>
            </a:xfrm>
            <a:custGeom>
              <a:avLst/>
              <a:gdLst/>
              <a:ahLst/>
              <a:cxnLst/>
              <a:rect l="l" t="t" r="r" b="b"/>
              <a:pathLst>
                <a:path w="2326640">
                  <a:moveTo>
                    <a:pt x="0" y="0"/>
                  </a:moveTo>
                  <a:lnTo>
                    <a:pt x="232638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3" name="object 25">
              <a:extLst>
                <a:ext uri="{FF2B5EF4-FFF2-40B4-BE49-F238E27FC236}">
                  <a16:creationId xmlns:a16="http://schemas.microsoft.com/office/drawing/2014/main" id="{D55A2EED-B7BC-47AC-B1EA-6ABAE7878AEE}"/>
                </a:ext>
              </a:extLst>
            </p:cNvPr>
            <p:cNvSpPr/>
            <p:nvPr/>
          </p:nvSpPr>
          <p:spPr>
            <a:xfrm>
              <a:off x="2261868" y="5660249"/>
              <a:ext cx="1576705" cy="0"/>
            </a:xfrm>
            <a:custGeom>
              <a:avLst/>
              <a:gdLst/>
              <a:ahLst/>
              <a:cxnLst/>
              <a:rect l="l" t="t" r="r" b="b"/>
              <a:pathLst>
                <a:path w="1576704">
                  <a:moveTo>
                    <a:pt x="0" y="0"/>
                  </a:moveTo>
                  <a:lnTo>
                    <a:pt x="1576197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4" name="object 26">
              <a:extLst>
                <a:ext uri="{FF2B5EF4-FFF2-40B4-BE49-F238E27FC236}">
                  <a16:creationId xmlns:a16="http://schemas.microsoft.com/office/drawing/2014/main" id="{52F3A50A-8EDC-4205-B18E-351C16A6E113}"/>
                </a:ext>
              </a:extLst>
            </p:cNvPr>
            <p:cNvSpPr/>
            <p:nvPr/>
          </p:nvSpPr>
          <p:spPr>
            <a:xfrm>
              <a:off x="4025136" y="5368149"/>
              <a:ext cx="2326640" cy="0"/>
            </a:xfrm>
            <a:custGeom>
              <a:avLst/>
              <a:gdLst/>
              <a:ahLst/>
              <a:cxnLst/>
              <a:rect l="l" t="t" r="r" b="b"/>
              <a:pathLst>
                <a:path w="2326640">
                  <a:moveTo>
                    <a:pt x="0" y="0"/>
                  </a:moveTo>
                  <a:lnTo>
                    <a:pt x="232638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5" name="object 27">
              <a:extLst>
                <a:ext uri="{FF2B5EF4-FFF2-40B4-BE49-F238E27FC236}">
                  <a16:creationId xmlns:a16="http://schemas.microsoft.com/office/drawing/2014/main" id="{26BBE78D-C320-4F4B-BB91-58DD0FC5D791}"/>
                </a:ext>
              </a:extLst>
            </p:cNvPr>
            <p:cNvSpPr/>
            <p:nvPr/>
          </p:nvSpPr>
          <p:spPr>
            <a:xfrm>
              <a:off x="2261868" y="5368149"/>
              <a:ext cx="1570355" cy="0"/>
            </a:xfrm>
            <a:custGeom>
              <a:avLst/>
              <a:gdLst/>
              <a:ahLst/>
              <a:cxnLst/>
              <a:rect l="l" t="t" r="r" b="b"/>
              <a:pathLst>
                <a:path w="1570354">
                  <a:moveTo>
                    <a:pt x="0" y="0"/>
                  </a:moveTo>
                  <a:lnTo>
                    <a:pt x="1569974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6" name="object 28">
              <a:extLst>
                <a:ext uri="{FF2B5EF4-FFF2-40B4-BE49-F238E27FC236}">
                  <a16:creationId xmlns:a16="http://schemas.microsoft.com/office/drawing/2014/main" id="{DE782F03-99B0-469E-B697-437255DD4AE2}"/>
                </a:ext>
              </a:extLst>
            </p:cNvPr>
            <p:cNvSpPr/>
            <p:nvPr/>
          </p:nvSpPr>
          <p:spPr>
            <a:xfrm>
              <a:off x="4025136" y="5076049"/>
              <a:ext cx="2326640" cy="0"/>
            </a:xfrm>
            <a:custGeom>
              <a:avLst/>
              <a:gdLst/>
              <a:ahLst/>
              <a:cxnLst/>
              <a:rect l="l" t="t" r="r" b="b"/>
              <a:pathLst>
                <a:path w="2326640">
                  <a:moveTo>
                    <a:pt x="0" y="0"/>
                  </a:moveTo>
                  <a:lnTo>
                    <a:pt x="2326386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7" name="object 29">
              <a:extLst>
                <a:ext uri="{FF2B5EF4-FFF2-40B4-BE49-F238E27FC236}">
                  <a16:creationId xmlns:a16="http://schemas.microsoft.com/office/drawing/2014/main" id="{7F75E3EC-1ACE-4C8C-8A63-DF3B33745FC9}"/>
                </a:ext>
              </a:extLst>
            </p:cNvPr>
            <p:cNvSpPr/>
            <p:nvPr/>
          </p:nvSpPr>
          <p:spPr>
            <a:xfrm>
              <a:off x="2261868" y="5076049"/>
              <a:ext cx="1553845" cy="0"/>
            </a:xfrm>
            <a:custGeom>
              <a:avLst/>
              <a:gdLst/>
              <a:ahLst/>
              <a:cxnLst/>
              <a:rect l="l" t="t" r="r" b="b"/>
              <a:pathLst>
                <a:path w="1553845">
                  <a:moveTo>
                    <a:pt x="0" y="0"/>
                  </a:moveTo>
                  <a:lnTo>
                    <a:pt x="155384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8" name="object 30">
              <a:extLst>
                <a:ext uri="{FF2B5EF4-FFF2-40B4-BE49-F238E27FC236}">
                  <a16:creationId xmlns:a16="http://schemas.microsoft.com/office/drawing/2014/main" id="{5EF906E9-BDDD-4216-BD35-50609A3DA05D}"/>
                </a:ext>
              </a:extLst>
            </p:cNvPr>
            <p:cNvSpPr/>
            <p:nvPr/>
          </p:nvSpPr>
          <p:spPr>
            <a:xfrm>
              <a:off x="4025136" y="4783823"/>
              <a:ext cx="2326640" cy="0"/>
            </a:xfrm>
            <a:custGeom>
              <a:avLst/>
              <a:gdLst/>
              <a:ahLst/>
              <a:cxnLst/>
              <a:rect l="l" t="t" r="r" b="b"/>
              <a:pathLst>
                <a:path w="2326640">
                  <a:moveTo>
                    <a:pt x="0" y="0"/>
                  </a:moveTo>
                  <a:lnTo>
                    <a:pt x="2326385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49" name="object 31">
              <a:extLst>
                <a:ext uri="{FF2B5EF4-FFF2-40B4-BE49-F238E27FC236}">
                  <a16:creationId xmlns:a16="http://schemas.microsoft.com/office/drawing/2014/main" id="{EA35F8E3-0504-4C20-A47E-6F136CBD5C63}"/>
                </a:ext>
              </a:extLst>
            </p:cNvPr>
            <p:cNvSpPr/>
            <p:nvPr/>
          </p:nvSpPr>
          <p:spPr>
            <a:xfrm>
              <a:off x="2261868" y="4783823"/>
              <a:ext cx="1530350" cy="0"/>
            </a:xfrm>
            <a:custGeom>
              <a:avLst/>
              <a:gdLst/>
              <a:ahLst/>
              <a:cxnLst/>
              <a:rect l="l" t="t" r="r" b="b"/>
              <a:pathLst>
                <a:path w="1530350">
                  <a:moveTo>
                    <a:pt x="0" y="0"/>
                  </a:moveTo>
                  <a:lnTo>
                    <a:pt x="1530223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0" name="object 32">
              <a:extLst>
                <a:ext uri="{FF2B5EF4-FFF2-40B4-BE49-F238E27FC236}">
                  <a16:creationId xmlns:a16="http://schemas.microsoft.com/office/drawing/2014/main" id="{3110B604-9A3F-44CF-8361-2AA7DD8CAD18}"/>
                </a:ext>
              </a:extLst>
            </p:cNvPr>
            <p:cNvSpPr/>
            <p:nvPr/>
          </p:nvSpPr>
          <p:spPr>
            <a:xfrm>
              <a:off x="4270119" y="4491723"/>
              <a:ext cx="2081530" cy="0"/>
            </a:xfrm>
            <a:custGeom>
              <a:avLst/>
              <a:gdLst/>
              <a:ahLst/>
              <a:cxnLst/>
              <a:rect l="l" t="t" r="r" b="b"/>
              <a:pathLst>
                <a:path w="2081529">
                  <a:moveTo>
                    <a:pt x="0" y="0"/>
                  </a:moveTo>
                  <a:lnTo>
                    <a:pt x="2081402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1" name="object 33">
              <a:extLst>
                <a:ext uri="{FF2B5EF4-FFF2-40B4-BE49-F238E27FC236}">
                  <a16:creationId xmlns:a16="http://schemas.microsoft.com/office/drawing/2014/main" id="{3EAE8DB3-E3C4-4BC4-ABE4-2DCA3970312E}"/>
                </a:ext>
              </a:extLst>
            </p:cNvPr>
            <p:cNvSpPr/>
            <p:nvPr/>
          </p:nvSpPr>
          <p:spPr>
            <a:xfrm>
              <a:off x="2261868" y="4491723"/>
              <a:ext cx="1763395" cy="0"/>
            </a:xfrm>
            <a:custGeom>
              <a:avLst/>
              <a:gdLst/>
              <a:ahLst/>
              <a:cxnLst/>
              <a:rect l="l" t="t" r="r" b="b"/>
              <a:pathLst>
                <a:path w="1763395">
                  <a:moveTo>
                    <a:pt x="0" y="0"/>
                  </a:moveTo>
                  <a:lnTo>
                    <a:pt x="1763267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2" name="object 34">
              <a:extLst>
                <a:ext uri="{FF2B5EF4-FFF2-40B4-BE49-F238E27FC236}">
                  <a16:creationId xmlns:a16="http://schemas.microsoft.com/office/drawing/2014/main" id="{4014EF8D-AFF3-434E-BB3C-1611D5DCBEDC}"/>
                </a:ext>
              </a:extLst>
            </p:cNvPr>
            <p:cNvSpPr/>
            <p:nvPr/>
          </p:nvSpPr>
          <p:spPr>
            <a:xfrm>
              <a:off x="4665089" y="4199623"/>
              <a:ext cx="1686560" cy="0"/>
            </a:xfrm>
            <a:custGeom>
              <a:avLst/>
              <a:gdLst/>
              <a:ahLst/>
              <a:cxnLst/>
              <a:rect l="l" t="t" r="r" b="b"/>
              <a:pathLst>
                <a:path w="1686560">
                  <a:moveTo>
                    <a:pt x="0" y="0"/>
                  </a:moveTo>
                  <a:lnTo>
                    <a:pt x="1686433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3" name="object 35">
              <a:extLst>
                <a:ext uri="{FF2B5EF4-FFF2-40B4-BE49-F238E27FC236}">
                  <a16:creationId xmlns:a16="http://schemas.microsoft.com/office/drawing/2014/main" id="{82558FE3-DD6B-43A2-BC3C-345B97613796}"/>
                </a:ext>
              </a:extLst>
            </p:cNvPr>
            <p:cNvSpPr/>
            <p:nvPr/>
          </p:nvSpPr>
          <p:spPr>
            <a:xfrm>
              <a:off x="2261868" y="4199623"/>
              <a:ext cx="1763395" cy="0"/>
            </a:xfrm>
            <a:custGeom>
              <a:avLst/>
              <a:gdLst/>
              <a:ahLst/>
              <a:cxnLst/>
              <a:rect l="l" t="t" r="r" b="b"/>
              <a:pathLst>
                <a:path w="1763395">
                  <a:moveTo>
                    <a:pt x="0" y="0"/>
                  </a:moveTo>
                  <a:lnTo>
                    <a:pt x="1763267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4" name="object 36">
              <a:extLst>
                <a:ext uri="{FF2B5EF4-FFF2-40B4-BE49-F238E27FC236}">
                  <a16:creationId xmlns:a16="http://schemas.microsoft.com/office/drawing/2014/main" id="{F9DC5512-5421-4F15-8A71-843F900444BD}"/>
                </a:ext>
              </a:extLst>
            </p:cNvPr>
            <p:cNvSpPr/>
            <p:nvPr/>
          </p:nvSpPr>
          <p:spPr>
            <a:xfrm>
              <a:off x="3116705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6" name="object 38">
              <a:extLst>
                <a:ext uri="{FF2B5EF4-FFF2-40B4-BE49-F238E27FC236}">
                  <a16:creationId xmlns:a16="http://schemas.microsoft.com/office/drawing/2014/main" id="{31E88CF3-62A5-454C-A6CF-31ABA6A40EB9}"/>
                </a:ext>
              </a:extLst>
            </p:cNvPr>
            <p:cNvSpPr/>
            <p:nvPr/>
          </p:nvSpPr>
          <p:spPr>
            <a:xfrm>
              <a:off x="4933567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7" name="object 39">
              <a:extLst>
                <a:ext uri="{FF2B5EF4-FFF2-40B4-BE49-F238E27FC236}">
                  <a16:creationId xmlns:a16="http://schemas.microsoft.com/office/drawing/2014/main" id="{E4A1E18A-39BA-46B6-983E-88568CC91939}"/>
                </a:ext>
              </a:extLst>
            </p:cNvPr>
            <p:cNvSpPr/>
            <p:nvPr/>
          </p:nvSpPr>
          <p:spPr>
            <a:xfrm>
              <a:off x="5841998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8" name="object 40">
              <a:extLst>
                <a:ext uri="{FF2B5EF4-FFF2-40B4-BE49-F238E27FC236}">
                  <a16:creationId xmlns:a16="http://schemas.microsoft.com/office/drawing/2014/main" id="{C9681DD2-F3C0-4025-975A-8BC44FC18951}"/>
                </a:ext>
              </a:extLst>
            </p:cNvPr>
            <p:cNvSpPr/>
            <p:nvPr/>
          </p:nvSpPr>
          <p:spPr>
            <a:xfrm>
              <a:off x="4025136" y="4097387"/>
              <a:ext cx="640080" cy="204470"/>
            </a:xfrm>
            <a:custGeom>
              <a:avLst/>
              <a:gdLst/>
              <a:ahLst/>
              <a:cxnLst/>
              <a:rect l="l" t="t" r="r" b="b"/>
              <a:pathLst>
                <a:path w="640079" h="204470">
                  <a:moveTo>
                    <a:pt x="0" y="204470"/>
                  </a:moveTo>
                  <a:lnTo>
                    <a:pt x="639952" y="204470"/>
                  </a:lnTo>
                  <a:lnTo>
                    <a:pt x="639952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59" name="object 41">
              <a:extLst>
                <a:ext uri="{FF2B5EF4-FFF2-40B4-BE49-F238E27FC236}">
                  <a16:creationId xmlns:a16="http://schemas.microsoft.com/office/drawing/2014/main" id="{9E7F9553-4C4A-4204-94DC-5A1DF77176D3}"/>
                </a:ext>
              </a:extLst>
            </p:cNvPr>
            <p:cNvSpPr/>
            <p:nvPr/>
          </p:nvSpPr>
          <p:spPr>
            <a:xfrm>
              <a:off x="4025136" y="4389487"/>
              <a:ext cx="245110" cy="204470"/>
            </a:xfrm>
            <a:custGeom>
              <a:avLst/>
              <a:gdLst/>
              <a:ahLst/>
              <a:cxnLst/>
              <a:rect l="l" t="t" r="r" b="b"/>
              <a:pathLst>
                <a:path w="245110" h="204470">
                  <a:moveTo>
                    <a:pt x="0" y="204470"/>
                  </a:moveTo>
                  <a:lnTo>
                    <a:pt x="244983" y="204470"/>
                  </a:lnTo>
                  <a:lnTo>
                    <a:pt x="244983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0" name="object 42">
              <a:extLst>
                <a:ext uri="{FF2B5EF4-FFF2-40B4-BE49-F238E27FC236}">
                  <a16:creationId xmlns:a16="http://schemas.microsoft.com/office/drawing/2014/main" id="{76967F6C-6355-430E-9A47-A386832C7B9B}"/>
                </a:ext>
              </a:extLst>
            </p:cNvPr>
            <p:cNvSpPr/>
            <p:nvPr/>
          </p:nvSpPr>
          <p:spPr>
            <a:xfrm>
              <a:off x="3792091" y="4681587"/>
              <a:ext cx="233045" cy="204470"/>
            </a:xfrm>
            <a:custGeom>
              <a:avLst/>
              <a:gdLst/>
              <a:ahLst/>
              <a:cxnLst/>
              <a:rect l="l" t="t" r="r" b="b"/>
              <a:pathLst>
                <a:path w="233045" h="204470">
                  <a:moveTo>
                    <a:pt x="0" y="204470"/>
                  </a:moveTo>
                  <a:lnTo>
                    <a:pt x="233045" y="204470"/>
                  </a:lnTo>
                  <a:lnTo>
                    <a:pt x="233045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1" name="object 43">
              <a:extLst>
                <a:ext uri="{FF2B5EF4-FFF2-40B4-BE49-F238E27FC236}">
                  <a16:creationId xmlns:a16="http://schemas.microsoft.com/office/drawing/2014/main" id="{E54C33B1-70BC-4A26-8658-05F7BA89D43F}"/>
                </a:ext>
              </a:extLst>
            </p:cNvPr>
            <p:cNvSpPr/>
            <p:nvPr/>
          </p:nvSpPr>
          <p:spPr>
            <a:xfrm>
              <a:off x="3815713" y="4973815"/>
              <a:ext cx="209550" cy="204470"/>
            </a:xfrm>
            <a:custGeom>
              <a:avLst/>
              <a:gdLst/>
              <a:ahLst/>
              <a:cxnLst/>
              <a:rect l="l" t="t" r="r" b="b"/>
              <a:pathLst>
                <a:path w="209550" h="204470">
                  <a:moveTo>
                    <a:pt x="0" y="204470"/>
                  </a:moveTo>
                  <a:lnTo>
                    <a:pt x="209422" y="204470"/>
                  </a:lnTo>
                  <a:lnTo>
                    <a:pt x="209422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2" name="object 44">
              <a:extLst>
                <a:ext uri="{FF2B5EF4-FFF2-40B4-BE49-F238E27FC236}">
                  <a16:creationId xmlns:a16="http://schemas.microsoft.com/office/drawing/2014/main" id="{B7865153-D0D5-4465-937C-ED8F085F04C7}"/>
                </a:ext>
              </a:extLst>
            </p:cNvPr>
            <p:cNvSpPr/>
            <p:nvPr/>
          </p:nvSpPr>
          <p:spPr>
            <a:xfrm>
              <a:off x="3831842" y="5265915"/>
              <a:ext cx="193675" cy="204470"/>
            </a:xfrm>
            <a:custGeom>
              <a:avLst/>
              <a:gdLst/>
              <a:ahLst/>
              <a:cxnLst/>
              <a:rect l="l" t="t" r="r" b="b"/>
              <a:pathLst>
                <a:path w="193675" h="204470">
                  <a:moveTo>
                    <a:pt x="0" y="204470"/>
                  </a:moveTo>
                  <a:lnTo>
                    <a:pt x="193294" y="204470"/>
                  </a:lnTo>
                  <a:lnTo>
                    <a:pt x="193294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3" name="object 45">
              <a:extLst>
                <a:ext uri="{FF2B5EF4-FFF2-40B4-BE49-F238E27FC236}">
                  <a16:creationId xmlns:a16="http://schemas.microsoft.com/office/drawing/2014/main" id="{3286F391-E0B0-4D80-896F-9A3DAB9FFC20}"/>
                </a:ext>
              </a:extLst>
            </p:cNvPr>
            <p:cNvSpPr/>
            <p:nvPr/>
          </p:nvSpPr>
          <p:spPr>
            <a:xfrm>
              <a:off x="3838064" y="5558015"/>
              <a:ext cx="187325" cy="204470"/>
            </a:xfrm>
            <a:custGeom>
              <a:avLst/>
              <a:gdLst/>
              <a:ahLst/>
              <a:cxnLst/>
              <a:rect l="l" t="t" r="r" b="b"/>
              <a:pathLst>
                <a:path w="187325" h="204470">
                  <a:moveTo>
                    <a:pt x="0" y="204470"/>
                  </a:moveTo>
                  <a:lnTo>
                    <a:pt x="187071" y="204470"/>
                  </a:lnTo>
                  <a:lnTo>
                    <a:pt x="187071" y="0"/>
                  </a:ln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4" name="object 46">
              <a:extLst>
                <a:ext uri="{FF2B5EF4-FFF2-40B4-BE49-F238E27FC236}">
                  <a16:creationId xmlns:a16="http://schemas.microsoft.com/office/drawing/2014/main" id="{D71BF1F2-3845-42DF-A54A-9BCAEAC9BE7E}"/>
                </a:ext>
              </a:extLst>
            </p:cNvPr>
            <p:cNvSpPr/>
            <p:nvPr/>
          </p:nvSpPr>
          <p:spPr>
            <a:xfrm>
              <a:off x="4664009" y="4170412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5" name="object 47">
              <a:extLst>
                <a:ext uri="{FF2B5EF4-FFF2-40B4-BE49-F238E27FC236}">
                  <a16:creationId xmlns:a16="http://schemas.microsoft.com/office/drawing/2014/main" id="{A2280FD6-646F-4CCF-9129-B5BE62126FBC}"/>
                </a:ext>
              </a:extLst>
            </p:cNvPr>
            <p:cNvSpPr/>
            <p:nvPr/>
          </p:nvSpPr>
          <p:spPr>
            <a:xfrm>
              <a:off x="4665089" y="4097387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470"/>
                  </a:move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6" name="object 48">
              <a:extLst>
                <a:ext uri="{FF2B5EF4-FFF2-40B4-BE49-F238E27FC236}">
                  <a16:creationId xmlns:a16="http://schemas.microsoft.com/office/drawing/2014/main" id="{4CBC2EA5-64E7-4228-ADA1-C8DC981245A8}"/>
                </a:ext>
              </a:extLst>
            </p:cNvPr>
            <p:cNvSpPr/>
            <p:nvPr/>
          </p:nvSpPr>
          <p:spPr>
            <a:xfrm>
              <a:off x="4269928" y="4462512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7" name="object 49">
              <a:extLst>
                <a:ext uri="{FF2B5EF4-FFF2-40B4-BE49-F238E27FC236}">
                  <a16:creationId xmlns:a16="http://schemas.microsoft.com/office/drawing/2014/main" id="{861589AF-E15C-4DBC-9A6E-026BE22C2EF0}"/>
                </a:ext>
              </a:extLst>
            </p:cNvPr>
            <p:cNvSpPr/>
            <p:nvPr/>
          </p:nvSpPr>
          <p:spPr>
            <a:xfrm>
              <a:off x="4270119" y="4389487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470"/>
                  </a:moveTo>
                  <a:lnTo>
                    <a:pt x="0" y="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8" name="object 50">
              <a:extLst>
                <a:ext uri="{FF2B5EF4-FFF2-40B4-BE49-F238E27FC236}">
                  <a16:creationId xmlns:a16="http://schemas.microsoft.com/office/drawing/2014/main" id="{0B93289F-742A-4A1E-84B1-0711F2E0440A}"/>
                </a:ext>
              </a:extLst>
            </p:cNvPr>
            <p:cNvSpPr/>
            <p:nvPr/>
          </p:nvSpPr>
          <p:spPr>
            <a:xfrm>
              <a:off x="3793932" y="4754612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69" name="object 51">
              <a:extLst>
                <a:ext uri="{FF2B5EF4-FFF2-40B4-BE49-F238E27FC236}">
                  <a16:creationId xmlns:a16="http://schemas.microsoft.com/office/drawing/2014/main" id="{D35EA1CC-A2C3-48FA-A1CC-76831C14A0AC}"/>
                </a:ext>
              </a:extLst>
            </p:cNvPr>
            <p:cNvSpPr/>
            <p:nvPr/>
          </p:nvSpPr>
          <p:spPr>
            <a:xfrm>
              <a:off x="3783455" y="4783823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>
                  <a:moveTo>
                    <a:pt x="17272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0" name="object 52">
              <a:extLst>
                <a:ext uri="{FF2B5EF4-FFF2-40B4-BE49-F238E27FC236}">
                  <a16:creationId xmlns:a16="http://schemas.microsoft.com/office/drawing/2014/main" id="{75FAA755-EC36-420B-BB02-A013018B3ADE}"/>
                </a:ext>
              </a:extLst>
            </p:cNvPr>
            <p:cNvSpPr/>
            <p:nvPr/>
          </p:nvSpPr>
          <p:spPr>
            <a:xfrm>
              <a:off x="3776660" y="4754612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1" name="object 53">
              <a:extLst>
                <a:ext uri="{FF2B5EF4-FFF2-40B4-BE49-F238E27FC236}">
                  <a16:creationId xmlns:a16="http://schemas.microsoft.com/office/drawing/2014/main" id="{F4DB5316-8EDF-456C-82F3-2A8C4BBFE6D2}"/>
                </a:ext>
              </a:extLst>
            </p:cNvPr>
            <p:cNvSpPr/>
            <p:nvPr/>
          </p:nvSpPr>
          <p:spPr>
            <a:xfrm>
              <a:off x="3812855" y="50468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2" name="object 54">
              <a:extLst>
                <a:ext uri="{FF2B5EF4-FFF2-40B4-BE49-F238E27FC236}">
                  <a16:creationId xmlns:a16="http://schemas.microsoft.com/office/drawing/2014/main" id="{100D780C-06A9-418B-8EF4-4BD8E754A7C5}"/>
                </a:ext>
              </a:extLst>
            </p:cNvPr>
            <p:cNvSpPr/>
            <p:nvPr/>
          </p:nvSpPr>
          <p:spPr>
            <a:xfrm>
              <a:off x="3811776" y="5076049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7874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3" name="object 55">
              <a:extLst>
                <a:ext uri="{FF2B5EF4-FFF2-40B4-BE49-F238E27FC236}">
                  <a16:creationId xmlns:a16="http://schemas.microsoft.com/office/drawing/2014/main" id="{DD25FBBE-AF85-48ED-957E-258AB94B111A}"/>
                </a:ext>
              </a:extLst>
            </p:cNvPr>
            <p:cNvSpPr/>
            <p:nvPr/>
          </p:nvSpPr>
          <p:spPr>
            <a:xfrm>
              <a:off x="3804981" y="50468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4" name="object 56">
              <a:extLst>
                <a:ext uri="{FF2B5EF4-FFF2-40B4-BE49-F238E27FC236}">
                  <a16:creationId xmlns:a16="http://schemas.microsoft.com/office/drawing/2014/main" id="{97715D21-49CD-45F4-B843-DCEA4142179B}"/>
                </a:ext>
              </a:extLst>
            </p:cNvPr>
            <p:cNvSpPr/>
            <p:nvPr/>
          </p:nvSpPr>
          <p:spPr>
            <a:xfrm>
              <a:off x="3828476" y="53389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5" name="object 57">
              <a:extLst>
                <a:ext uri="{FF2B5EF4-FFF2-40B4-BE49-F238E27FC236}">
                  <a16:creationId xmlns:a16="http://schemas.microsoft.com/office/drawing/2014/main" id="{ADEBB110-CB37-426C-BF0C-64731C482667}"/>
                </a:ext>
              </a:extLst>
            </p:cNvPr>
            <p:cNvSpPr/>
            <p:nvPr/>
          </p:nvSpPr>
          <p:spPr>
            <a:xfrm>
              <a:off x="3828539" y="53681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3365" y="-6794"/>
                  </a:moveTo>
                  <a:lnTo>
                    <a:pt x="3365" y="6794"/>
                  </a:lnTo>
                </a:path>
              </a:pathLst>
            </a:custGeom>
            <a:ln w="673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6" name="object 58">
              <a:extLst>
                <a:ext uri="{FF2B5EF4-FFF2-40B4-BE49-F238E27FC236}">
                  <a16:creationId xmlns:a16="http://schemas.microsoft.com/office/drawing/2014/main" id="{A1F30830-B819-4C72-803D-B03EAC58930A}"/>
                </a:ext>
              </a:extLst>
            </p:cNvPr>
            <p:cNvSpPr/>
            <p:nvPr/>
          </p:nvSpPr>
          <p:spPr>
            <a:xfrm>
              <a:off x="3821745" y="53389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7" name="object 59">
              <a:extLst>
                <a:ext uri="{FF2B5EF4-FFF2-40B4-BE49-F238E27FC236}">
                  <a16:creationId xmlns:a16="http://schemas.microsoft.com/office/drawing/2014/main" id="{5C58EB21-CED9-4BFF-BC38-2020DFF89FCB}"/>
                </a:ext>
              </a:extLst>
            </p:cNvPr>
            <p:cNvSpPr/>
            <p:nvPr/>
          </p:nvSpPr>
          <p:spPr>
            <a:xfrm>
              <a:off x="3835461" y="56310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8" name="object 60">
              <a:extLst>
                <a:ext uri="{FF2B5EF4-FFF2-40B4-BE49-F238E27FC236}">
                  <a16:creationId xmlns:a16="http://schemas.microsoft.com/office/drawing/2014/main" id="{C16E0D3D-E222-4A02-A97D-51539C153DF5}"/>
                </a:ext>
              </a:extLst>
            </p:cNvPr>
            <p:cNvSpPr/>
            <p:nvPr/>
          </p:nvSpPr>
          <p:spPr>
            <a:xfrm>
              <a:off x="3834001" y="5660249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4">
                  <a:moveTo>
                    <a:pt x="8254" y="0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79" name="object 61">
              <a:extLst>
                <a:ext uri="{FF2B5EF4-FFF2-40B4-BE49-F238E27FC236}">
                  <a16:creationId xmlns:a16="http://schemas.microsoft.com/office/drawing/2014/main" id="{EBFB038B-BAD0-44DC-ABCA-5704D140EF8C}"/>
                </a:ext>
              </a:extLst>
            </p:cNvPr>
            <p:cNvSpPr/>
            <p:nvPr/>
          </p:nvSpPr>
          <p:spPr>
            <a:xfrm>
              <a:off x="3827206" y="5631040"/>
              <a:ext cx="13970" cy="58419"/>
            </a:xfrm>
            <a:custGeom>
              <a:avLst/>
              <a:gdLst/>
              <a:ahLst/>
              <a:cxnLst/>
              <a:rect l="l" t="t" r="r" b="b"/>
              <a:pathLst>
                <a:path w="13970" h="58420">
                  <a:moveTo>
                    <a:pt x="0" y="58420"/>
                  </a:moveTo>
                  <a:lnTo>
                    <a:pt x="13589" y="58420"/>
                  </a:lnTo>
                  <a:lnTo>
                    <a:pt x="13589" y="0"/>
                  </a:lnTo>
                  <a:lnTo>
                    <a:pt x="0" y="0"/>
                  </a:lnTo>
                  <a:lnTo>
                    <a:pt x="0" y="5842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0" name="object 62">
              <a:extLst>
                <a:ext uri="{FF2B5EF4-FFF2-40B4-BE49-F238E27FC236}">
                  <a16:creationId xmlns:a16="http://schemas.microsoft.com/office/drawing/2014/main" id="{BBAD6EA4-D0CE-4399-8182-678FCC217A82}"/>
                </a:ext>
              </a:extLst>
            </p:cNvPr>
            <p:cNvSpPr/>
            <p:nvPr/>
          </p:nvSpPr>
          <p:spPr>
            <a:xfrm>
              <a:off x="4426583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7" y="49656"/>
                  </a:lnTo>
                  <a:lnTo>
                    <a:pt x="49657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6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1" name="object 63">
              <a:extLst>
                <a:ext uri="{FF2B5EF4-FFF2-40B4-BE49-F238E27FC236}">
                  <a16:creationId xmlns:a16="http://schemas.microsoft.com/office/drawing/2014/main" id="{6496684C-06F6-4F7B-8EED-1CB5A5B4D5BC}"/>
                </a:ext>
              </a:extLst>
            </p:cNvPr>
            <p:cNvSpPr/>
            <p:nvPr/>
          </p:nvSpPr>
          <p:spPr>
            <a:xfrm>
              <a:off x="4201158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7" y="49656"/>
                  </a:lnTo>
                  <a:lnTo>
                    <a:pt x="49657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6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2" name="object 64">
              <a:extLst>
                <a:ext uri="{FF2B5EF4-FFF2-40B4-BE49-F238E27FC236}">
                  <a16:creationId xmlns:a16="http://schemas.microsoft.com/office/drawing/2014/main" id="{3A8C1770-C8AF-43BF-95FA-5A022955B2FB}"/>
                </a:ext>
              </a:extLst>
            </p:cNvPr>
            <p:cNvSpPr/>
            <p:nvPr/>
          </p:nvSpPr>
          <p:spPr>
            <a:xfrm>
              <a:off x="3526152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3" name="object 65">
              <a:extLst>
                <a:ext uri="{FF2B5EF4-FFF2-40B4-BE49-F238E27FC236}">
                  <a16:creationId xmlns:a16="http://schemas.microsoft.com/office/drawing/2014/main" id="{593CC892-2676-4E49-9B36-20F37254B937}"/>
                </a:ext>
              </a:extLst>
            </p:cNvPr>
            <p:cNvSpPr/>
            <p:nvPr/>
          </p:nvSpPr>
          <p:spPr>
            <a:xfrm>
              <a:off x="3648581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4" name="object 66">
              <a:extLst>
                <a:ext uri="{FF2B5EF4-FFF2-40B4-BE49-F238E27FC236}">
                  <a16:creationId xmlns:a16="http://schemas.microsoft.com/office/drawing/2014/main" id="{327AF50C-DBF4-421E-93DB-E2D304370A33}"/>
                </a:ext>
              </a:extLst>
            </p:cNvPr>
            <p:cNvSpPr/>
            <p:nvPr/>
          </p:nvSpPr>
          <p:spPr>
            <a:xfrm>
              <a:off x="3764151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5" name="object 67">
              <a:extLst>
                <a:ext uri="{FF2B5EF4-FFF2-40B4-BE49-F238E27FC236}">
                  <a16:creationId xmlns:a16="http://schemas.microsoft.com/office/drawing/2014/main" id="{E8B2FEF0-7B6F-483A-BF66-49F5BD8C8A99}"/>
                </a:ext>
              </a:extLst>
            </p:cNvPr>
            <p:cNvSpPr/>
            <p:nvPr/>
          </p:nvSpPr>
          <p:spPr>
            <a:xfrm>
              <a:off x="3848352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7" y="49656"/>
                  </a:lnTo>
                  <a:lnTo>
                    <a:pt x="49657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6">
              <a:solidFill>
                <a:srgbClr val="A8484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6" name="object 68">
              <a:extLst>
                <a:ext uri="{FF2B5EF4-FFF2-40B4-BE49-F238E27FC236}">
                  <a16:creationId xmlns:a16="http://schemas.microsoft.com/office/drawing/2014/main" id="{1B17A132-356D-48FD-8F51-D4A78C428CBE}"/>
                </a:ext>
              </a:extLst>
            </p:cNvPr>
            <p:cNvSpPr/>
            <p:nvPr/>
          </p:nvSpPr>
          <p:spPr>
            <a:xfrm>
              <a:off x="5517639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58" y="15162"/>
                  </a:lnTo>
                  <a:lnTo>
                    <a:pt x="7286" y="7286"/>
                  </a:lnTo>
                  <a:lnTo>
                    <a:pt x="15162" y="1958"/>
                  </a:lnTo>
                  <a:lnTo>
                    <a:pt x="24765" y="0"/>
                  </a:lnTo>
                  <a:lnTo>
                    <a:pt x="34440" y="1958"/>
                  </a:lnTo>
                  <a:lnTo>
                    <a:pt x="42354" y="7286"/>
                  </a:lnTo>
                  <a:lnTo>
                    <a:pt x="47696" y="15162"/>
                  </a:lnTo>
                  <a:lnTo>
                    <a:pt x="49657" y="24764"/>
                  </a:lnTo>
                  <a:lnTo>
                    <a:pt x="47696" y="34440"/>
                  </a:lnTo>
                  <a:lnTo>
                    <a:pt x="42354" y="42354"/>
                  </a:lnTo>
                  <a:lnTo>
                    <a:pt x="34440" y="47696"/>
                  </a:lnTo>
                  <a:lnTo>
                    <a:pt x="24765" y="49656"/>
                  </a:lnTo>
                  <a:lnTo>
                    <a:pt x="15162" y="47696"/>
                  </a:lnTo>
                  <a:lnTo>
                    <a:pt x="7286" y="42354"/>
                  </a:lnTo>
                  <a:lnTo>
                    <a:pt x="1958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7" name="object 69">
              <a:extLst>
                <a:ext uri="{FF2B5EF4-FFF2-40B4-BE49-F238E27FC236}">
                  <a16:creationId xmlns:a16="http://schemas.microsoft.com/office/drawing/2014/main" id="{6D2D7878-F209-451A-A968-79257F637F43}"/>
                </a:ext>
              </a:extLst>
            </p:cNvPr>
            <p:cNvSpPr/>
            <p:nvPr/>
          </p:nvSpPr>
          <p:spPr>
            <a:xfrm>
              <a:off x="4242560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8" name="object 70">
              <a:extLst>
                <a:ext uri="{FF2B5EF4-FFF2-40B4-BE49-F238E27FC236}">
                  <a16:creationId xmlns:a16="http://schemas.microsoft.com/office/drawing/2014/main" id="{13BE3497-69A4-44A6-B3B9-DA9B684FFD07}"/>
                </a:ext>
              </a:extLst>
            </p:cNvPr>
            <p:cNvSpPr/>
            <p:nvPr/>
          </p:nvSpPr>
          <p:spPr>
            <a:xfrm>
              <a:off x="4105019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764"/>
                  </a:moveTo>
                  <a:lnTo>
                    <a:pt x="1960" y="15162"/>
                  </a:lnTo>
                  <a:lnTo>
                    <a:pt x="7302" y="7286"/>
                  </a:lnTo>
                  <a:lnTo>
                    <a:pt x="15216" y="1958"/>
                  </a:lnTo>
                  <a:lnTo>
                    <a:pt x="24892" y="0"/>
                  </a:lnTo>
                  <a:lnTo>
                    <a:pt x="34494" y="1958"/>
                  </a:lnTo>
                  <a:lnTo>
                    <a:pt x="42370" y="7286"/>
                  </a:lnTo>
                  <a:lnTo>
                    <a:pt x="47698" y="15162"/>
                  </a:lnTo>
                  <a:lnTo>
                    <a:pt x="49657" y="24764"/>
                  </a:lnTo>
                  <a:lnTo>
                    <a:pt x="47698" y="34440"/>
                  </a:lnTo>
                  <a:lnTo>
                    <a:pt x="42370" y="42354"/>
                  </a:lnTo>
                  <a:lnTo>
                    <a:pt x="34494" y="47696"/>
                  </a:lnTo>
                  <a:lnTo>
                    <a:pt x="24892" y="49656"/>
                  </a:lnTo>
                  <a:lnTo>
                    <a:pt x="15216" y="47696"/>
                  </a:lnTo>
                  <a:lnTo>
                    <a:pt x="7302" y="42354"/>
                  </a:lnTo>
                  <a:lnTo>
                    <a:pt x="1960" y="34440"/>
                  </a:lnTo>
                  <a:lnTo>
                    <a:pt x="0" y="24764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89" name="object 71">
              <a:extLst>
                <a:ext uri="{FF2B5EF4-FFF2-40B4-BE49-F238E27FC236}">
                  <a16:creationId xmlns:a16="http://schemas.microsoft.com/office/drawing/2014/main" id="{A194165B-A7A7-44DE-A496-BBC5133C399C}"/>
                </a:ext>
              </a:extLst>
            </p:cNvPr>
            <p:cNvSpPr/>
            <p:nvPr/>
          </p:nvSpPr>
          <p:spPr>
            <a:xfrm>
              <a:off x="3804918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0" name="object 72">
              <a:extLst>
                <a:ext uri="{FF2B5EF4-FFF2-40B4-BE49-F238E27FC236}">
                  <a16:creationId xmlns:a16="http://schemas.microsoft.com/office/drawing/2014/main" id="{9C9ED644-8E17-4727-844E-F8DC1C312ECF}"/>
                </a:ext>
              </a:extLst>
            </p:cNvPr>
            <p:cNvSpPr/>
            <p:nvPr/>
          </p:nvSpPr>
          <p:spPr>
            <a:xfrm>
              <a:off x="3939919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58" y="15216"/>
                  </a:lnTo>
                  <a:lnTo>
                    <a:pt x="7286" y="7302"/>
                  </a:lnTo>
                  <a:lnTo>
                    <a:pt x="15162" y="1960"/>
                  </a:lnTo>
                  <a:lnTo>
                    <a:pt x="24765" y="0"/>
                  </a:lnTo>
                  <a:lnTo>
                    <a:pt x="34440" y="1960"/>
                  </a:lnTo>
                  <a:lnTo>
                    <a:pt x="42354" y="7302"/>
                  </a:lnTo>
                  <a:lnTo>
                    <a:pt x="47696" y="15216"/>
                  </a:lnTo>
                  <a:lnTo>
                    <a:pt x="49657" y="24891"/>
                  </a:lnTo>
                  <a:lnTo>
                    <a:pt x="47696" y="34494"/>
                  </a:lnTo>
                  <a:lnTo>
                    <a:pt x="42354" y="42370"/>
                  </a:lnTo>
                  <a:lnTo>
                    <a:pt x="34440" y="47698"/>
                  </a:lnTo>
                  <a:lnTo>
                    <a:pt x="24765" y="49656"/>
                  </a:lnTo>
                  <a:lnTo>
                    <a:pt x="15162" y="47698"/>
                  </a:lnTo>
                  <a:lnTo>
                    <a:pt x="7286" y="42370"/>
                  </a:lnTo>
                  <a:lnTo>
                    <a:pt x="1958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1" name="object 73">
              <a:extLst>
                <a:ext uri="{FF2B5EF4-FFF2-40B4-BE49-F238E27FC236}">
                  <a16:creationId xmlns:a16="http://schemas.microsoft.com/office/drawing/2014/main" id="{60789B32-E9A9-47C8-B052-11AADAC89E17}"/>
                </a:ext>
              </a:extLst>
            </p:cNvPr>
            <p:cNvSpPr/>
            <p:nvPr/>
          </p:nvSpPr>
          <p:spPr>
            <a:xfrm>
              <a:off x="3956810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24891"/>
                  </a:moveTo>
                  <a:lnTo>
                    <a:pt x="1960" y="15216"/>
                  </a:lnTo>
                  <a:lnTo>
                    <a:pt x="7302" y="7302"/>
                  </a:lnTo>
                  <a:lnTo>
                    <a:pt x="15216" y="1960"/>
                  </a:lnTo>
                  <a:lnTo>
                    <a:pt x="24892" y="0"/>
                  </a:lnTo>
                  <a:lnTo>
                    <a:pt x="34494" y="1960"/>
                  </a:lnTo>
                  <a:lnTo>
                    <a:pt x="42370" y="7302"/>
                  </a:lnTo>
                  <a:lnTo>
                    <a:pt x="47698" y="15216"/>
                  </a:lnTo>
                  <a:lnTo>
                    <a:pt x="49657" y="24891"/>
                  </a:lnTo>
                  <a:lnTo>
                    <a:pt x="47698" y="34494"/>
                  </a:lnTo>
                  <a:lnTo>
                    <a:pt x="42370" y="42370"/>
                  </a:lnTo>
                  <a:lnTo>
                    <a:pt x="34494" y="47698"/>
                  </a:lnTo>
                  <a:lnTo>
                    <a:pt x="24892" y="49656"/>
                  </a:lnTo>
                  <a:lnTo>
                    <a:pt x="15216" y="47698"/>
                  </a:lnTo>
                  <a:lnTo>
                    <a:pt x="7302" y="42370"/>
                  </a:lnTo>
                  <a:lnTo>
                    <a:pt x="1960" y="34494"/>
                  </a:lnTo>
                  <a:lnTo>
                    <a:pt x="0" y="24891"/>
                  </a:lnTo>
                </a:path>
              </a:pathLst>
            </a:custGeom>
            <a:ln w="9017">
              <a:solidFill>
                <a:srgbClr val="F0D8D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2" name="object 74">
              <a:extLst>
                <a:ext uri="{FF2B5EF4-FFF2-40B4-BE49-F238E27FC236}">
                  <a16:creationId xmlns:a16="http://schemas.microsoft.com/office/drawing/2014/main" id="{040785E3-BEEA-476F-8CF1-CA8A3A7E80B2}"/>
                </a:ext>
              </a:extLst>
            </p:cNvPr>
            <p:cNvSpPr/>
            <p:nvPr/>
          </p:nvSpPr>
          <p:spPr>
            <a:xfrm>
              <a:off x="4573014" y="416101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0"/>
                  </a:moveTo>
                  <a:lnTo>
                    <a:pt x="66801" y="57912"/>
                  </a:lnTo>
                  <a:lnTo>
                    <a:pt x="0" y="57912"/>
                  </a:lnTo>
                  <a:lnTo>
                    <a:pt x="33400" y="0"/>
                  </a:lnTo>
                  <a:close/>
                </a:path>
              </a:pathLst>
            </a:custGeom>
            <a:ln w="9016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3" name="object 75">
              <a:extLst>
                <a:ext uri="{FF2B5EF4-FFF2-40B4-BE49-F238E27FC236}">
                  <a16:creationId xmlns:a16="http://schemas.microsoft.com/office/drawing/2014/main" id="{A4F4A7CA-9FAE-432E-86B0-136E25CC3E45}"/>
                </a:ext>
              </a:extLst>
            </p:cNvPr>
            <p:cNvSpPr/>
            <p:nvPr/>
          </p:nvSpPr>
          <p:spPr>
            <a:xfrm>
              <a:off x="4126227" y="445311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0"/>
                  </a:moveTo>
                  <a:lnTo>
                    <a:pt x="66928" y="57912"/>
                  </a:lnTo>
                  <a:lnTo>
                    <a:pt x="0" y="57912"/>
                  </a:lnTo>
                  <a:lnTo>
                    <a:pt x="33400" y="0"/>
                  </a:lnTo>
                  <a:close/>
                </a:path>
              </a:pathLst>
            </a:custGeom>
            <a:ln w="9017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4" name="object 76">
              <a:extLst>
                <a:ext uri="{FF2B5EF4-FFF2-40B4-BE49-F238E27FC236}">
                  <a16:creationId xmlns:a16="http://schemas.microsoft.com/office/drawing/2014/main" id="{3FC0D750-31D8-4C51-A0D5-5ABDD35DAB79}"/>
                </a:ext>
              </a:extLst>
            </p:cNvPr>
            <p:cNvSpPr/>
            <p:nvPr/>
          </p:nvSpPr>
          <p:spPr>
            <a:xfrm>
              <a:off x="3624705" y="474521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0"/>
                  </a:moveTo>
                  <a:lnTo>
                    <a:pt x="66801" y="57912"/>
                  </a:lnTo>
                  <a:lnTo>
                    <a:pt x="0" y="57912"/>
                  </a:lnTo>
                  <a:lnTo>
                    <a:pt x="33400" y="0"/>
                  </a:lnTo>
                  <a:close/>
                </a:path>
              </a:pathLst>
            </a:custGeom>
            <a:ln w="9016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5" name="object 77">
              <a:extLst>
                <a:ext uri="{FF2B5EF4-FFF2-40B4-BE49-F238E27FC236}">
                  <a16:creationId xmlns:a16="http://schemas.microsoft.com/office/drawing/2014/main" id="{7501EB0A-7B00-4966-8633-2927287E9455}"/>
                </a:ext>
              </a:extLst>
            </p:cNvPr>
            <p:cNvSpPr/>
            <p:nvPr/>
          </p:nvSpPr>
          <p:spPr>
            <a:xfrm>
              <a:off x="3858004" y="5621642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0"/>
                  </a:moveTo>
                  <a:lnTo>
                    <a:pt x="66801" y="57912"/>
                  </a:lnTo>
                  <a:lnTo>
                    <a:pt x="0" y="57912"/>
                  </a:lnTo>
                  <a:lnTo>
                    <a:pt x="33400" y="0"/>
                  </a:lnTo>
                  <a:close/>
                </a:path>
              </a:pathLst>
            </a:custGeom>
            <a:ln w="9016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6" name="object 78">
              <a:extLst>
                <a:ext uri="{FF2B5EF4-FFF2-40B4-BE49-F238E27FC236}">
                  <a16:creationId xmlns:a16="http://schemas.microsoft.com/office/drawing/2014/main" id="{D6973707-17EC-4D84-8ED1-A1CFFE2D890E}"/>
                </a:ext>
              </a:extLst>
            </p:cNvPr>
            <p:cNvSpPr/>
            <p:nvPr/>
          </p:nvSpPr>
          <p:spPr>
            <a:xfrm>
              <a:off x="3872227" y="5037442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527" y="0"/>
                  </a:moveTo>
                  <a:lnTo>
                    <a:pt x="66928" y="57912"/>
                  </a:lnTo>
                  <a:lnTo>
                    <a:pt x="0" y="57912"/>
                  </a:lnTo>
                  <a:lnTo>
                    <a:pt x="33527" y="0"/>
                  </a:lnTo>
                  <a:close/>
                </a:path>
              </a:pathLst>
            </a:custGeom>
            <a:ln w="9016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7" name="object 79">
              <a:extLst>
                <a:ext uri="{FF2B5EF4-FFF2-40B4-BE49-F238E27FC236}">
                  <a16:creationId xmlns:a16="http://schemas.microsoft.com/office/drawing/2014/main" id="{35D6912F-C3A1-4E53-BA5B-E76D7E75FB9B}"/>
                </a:ext>
              </a:extLst>
            </p:cNvPr>
            <p:cNvSpPr/>
            <p:nvPr/>
          </p:nvSpPr>
          <p:spPr>
            <a:xfrm>
              <a:off x="3920996" y="5329542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527" y="0"/>
                  </a:moveTo>
                  <a:lnTo>
                    <a:pt x="66928" y="57912"/>
                  </a:lnTo>
                  <a:lnTo>
                    <a:pt x="0" y="57912"/>
                  </a:lnTo>
                  <a:lnTo>
                    <a:pt x="33527" y="0"/>
                  </a:lnTo>
                  <a:close/>
                </a:path>
              </a:pathLst>
            </a:custGeom>
            <a:ln w="9016">
              <a:solidFill>
                <a:srgbClr val="3048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8" name="object 80">
              <a:extLst>
                <a:ext uri="{FF2B5EF4-FFF2-40B4-BE49-F238E27FC236}">
                  <a16:creationId xmlns:a16="http://schemas.microsoft.com/office/drawing/2014/main" id="{82849BD9-13E0-4D38-B77B-BD51BAE41EF5}"/>
                </a:ext>
              </a:extLst>
            </p:cNvPr>
            <p:cNvSpPr/>
            <p:nvPr/>
          </p:nvSpPr>
          <p:spPr>
            <a:xfrm>
              <a:off x="6130542" y="4199623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231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199" name="object 81">
              <a:extLst>
                <a:ext uri="{FF2B5EF4-FFF2-40B4-BE49-F238E27FC236}">
                  <a16:creationId xmlns:a16="http://schemas.microsoft.com/office/drawing/2014/main" id="{1AA597C6-CB2B-4576-9D4C-553E271135F1}"/>
                </a:ext>
              </a:extLst>
            </p:cNvPr>
            <p:cNvSpPr/>
            <p:nvPr/>
          </p:nvSpPr>
          <p:spPr>
            <a:xfrm>
              <a:off x="6165594" y="41645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103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0" name="object 82">
              <a:extLst>
                <a:ext uri="{FF2B5EF4-FFF2-40B4-BE49-F238E27FC236}">
                  <a16:creationId xmlns:a16="http://schemas.microsoft.com/office/drawing/2014/main" id="{39E8FF8E-F4FD-40C9-9007-E9D90F8375A9}"/>
                </a:ext>
              </a:extLst>
            </p:cNvPr>
            <p:cNvSpPr/>
            <p:nvPr/>
          </p:nvSpPr>
          <p:spPr>
            <a:xfrm>
              <a:off x="4147564" y="5660249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231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1" name="object 83">
              <a:extLst>
                <a:ext uri="{FF2B5EF4-FFF2-40B4-BE49-F238E27FC236}">
                  <a16:creationId xmlns:a16="http://schemas.microsoft.com/office/drawing/2014/main" id="{BD498619-8B37-43E3-B89B-1116F4B19E51}"/>
                </a:ext>
              </a:extLst>
            </p:cNvPr>
            <p:cNvSpPr/>
            <p:nvPr/>
          </p:nvSpPr>
          <p:spPr>
            <a:xfrm>
              <a:off x="4182616" y="56250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230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2" name="object 84">
              <a:extLst>
                <a:ext uri="{FF2B5EF4-FFF2-40B4-BE49-F238E27FC236}">
                  <a16:creationId xmlns:a16="http://schemas.microsoft.com/office/drawing/2014/main" id="{64820546-E831-470E-8243-9FA026B9D050}"/>
                </a:ext>
              </a:extLst>
            </p:cNvPr>
            <p:cNvSpPr/>
            <p:nvPr/>
          </p:nvSpPr>
          <p:spPr>
            <a:xfrm>
              <a:off x="4099685" y="5076049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231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3" name="object 85">
              <a:extLst>
                <a:ext uri="{FF2B5EF4-FFF2-40B4-BE49-F238E27FC236}">
                  <a16:creationId xmlns:a16="http://schemas.microsoft.com/office/drawing/2014/main" id="{9A6D4CFE-35E9-4F5F-BD93-83E3CD4DB966}"/>
                </a:ext>
              </a:extLst>
            </p:cNvPr>
            <p:cNvSpPr/>
            <p:nvPr/>
          </p:nvSpPr>
          <p:spPr>
            <a:xfrm>
              <a:off x="4134864" y="50408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230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4" name="object 86">
              <a:extLst>
                <a:ext uri="{FF2B5EF4-FFF2-40B4-BE49-F238E27FC236}">
                  <a16:creationId xmlns:a16="http://schemas.microsoft.com/office/drawing/2014/main" id="{1895EA93-6CDB-4B4E-8336-65DD0E5057B2}"/>
                </a:ext>
              </a:extLst>
            </p:cNvPr>
            <p:cNvSpPr/>
            <p:nvPr/>
          </p:nvSpPr>
          <p:spPr>
            <a:xfrm>
              <a:off x="4004435" y="5368149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231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5" name="object 87">
              <a:extLst>
                <a:ext uri="{FF2B5EF4-FFF2-40B4-BE49-F238E27FC236}">
                  <a16:creationId xmlns:a16="http://schemas.microsoft.com/office/drawing/2014/main" id="{E72CC23C-795E-4A80-8268-43A6AFA85B3C}"/>
                </a:ext>
              </a:extLst>
            </p:cNvPr>
            <p:cNvSpPr/>
            <p:nvPr/>
          </p:nvSpPr>
          <p:spPr>
            <a:xfrm>
              <a:off x="4039487" y="53329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230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6" name="object 88">
              <a:extLst>
                <a:ext uri="{FF2B5EF4-FFF2-40B4-BE49-F238E27FC236}">
                  <a16:creationId xmlns:a16="http://schemas.microsoft.com/office/drawing/2014/main" id="{879587DD-8C09-4EDF-9975-4A67D934770B}"/>
                </a:ext>
              </a:extLst>
            </p:cNvPr>
            <p:cNvSpPr/>
            <p:nvPr/>
          </p:nvSpPr>
          <p:spPr>
            <a:xfrm>
              <a:off x="3983861" y="4783823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231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7" name="object 89">
              <a:extLst>
                <a:ext uri="{FF2B5EF4-FFF2-40B4-BE49-F238E27FC236}">
                  <a16:creationId xmlns:a16="http://schemas.microsoft.com/office/drawing/2014/main" id="{8B620841-308A-4E99-8516-C6CAAACBE317}"/>
                </a:ext>
              </a:extLst>
            </p:cNvPr>
            <p:cNvSpPr/>
            <p:nvPr/>
          </p:nvSpPr>
          <p:spPr>
            <a:xfrm>
              <a:off x="4019039" y="47487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230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8" name="object 90">
              <a:extLst>
                <a:ext uri="{FF2B5EF4-FFF2-40B4-BE49-F238E27FC236}">
                  <a16:creationId xmlns:a16="http://schemas.microsoft.com/office/drawing/2014/main" id="{D2ED8E0B-85AF-49F1-9B84-C10CEF172FFE}"/>
                </a:ext>
              </a:extLst>
            </p:cNvPr>
            <p:cNvSpPr/>
            <p:nvPr/>
          </p:nvSpPr>
          <p:spPr>
            <a:xfrm>
              <a:off x="3986908" y="4491723"/>
              <a:ext cx="70485" cy="0"/>
            </a:xfrm>
            <a:custGeom>
              <a:avLst/>
              <a:gdLst/>
              <a:ahLst/>
              <a:cxnLst/>
              <a:rect l="l" t="t" r="r" b="b"/>
              <a:pathLst>
                <a:path w="70485">
                  <a:moveTo>
                    <a:pt x="0" y="0"/>
                  </a:moveTo>
                  <a:lnTo>
                    <a:pt x="70104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09" name="object 91">
              <a:extLst>
                <a:ext uri="{FF2B5EF4-FFF2-40B4-BE49-F238E27FC236}">
                  <a16:creationId xmlns:a16="http://schemas.microsoft.com/office/drawing/2014/main" id="{7138B342-5D9B-4BBF-9D36-74CAEB265E18}"/>
                </a:ext>
              </a:extLst>
            </p:cNvPr>
            <p:cNvSpPr/>
            <p:nvPr/>
          </p:nvSpPr>
          <p:spPr>
            <a:xfrm>
              <a:off x="4021961" y="4456670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70230"/>
                  </a:moveTo>
                  <a:lnTo>
                    <a:pt x="0" y="0"/>
                  </a:lnTo>
                </a:path>
              </a:pathLst>
            </a:custGeom>
            <a:ln w="9017">
              <a:solidFill>
                <a:srgbClr val="90907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0" name="object 92">
              <a:extLst>
                <a:ext uri="{FF2B5EF4-FFF2-40B4-BE49-F238E27FC236}">
                  <a16:creationId xmlns:a16="http://schemas.microsoft.com/office/drawing/2014/main" id="{1B091743-BBBB-4CC6-80A9-0F42033AAA64}"/>
                </a:ext>
              </a:extLst>
            </p:cNvPr>
            <p:cNvSpPr/>
            <p:nvPr/>
          </p:nvSpPr>
          <p:spPr>
            <a:xfrm>
              <a:off x="5670167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1" name="object 93">
              <a:extLst>
                <a:ext uri="{FF2B5EF4-FFF2-40B4-BE49-F238E27FC236}">
                  <a16:creationId xmlns:a16="http://schemas.microsoft.com/office/drawing/2014/main" id="{BD250561-1516-43A5-B016-815BFBD6AC84}"/>
                </a:ext>
              </a:extLst>
            </p:cNvPr>
            <p:cNvSpPr/>
            <p:nvPr/>
          </p:nvSpPr>
          <p:spPr>
            <a:xfrm>
              <a:off x="5670167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2" name="object 94">
              <a:extLst>
                <a:ext uri="{FF2B5EF4-FFF2-40B4-BE49-F238E27FC236}">
                  <a16:creationId xmlns:a16="http://schemas.microsoft.com/office/drawing/2014/main" id="{9CB302D0-C105-4B2F-B39B-B083346B1A77}"/>
                </a:ext>
              </a:extLst>
            </p:cNvPr>
            <p:cNvSpPr/>
            <p:nvPr/>
          </p:nvSpPr>
          <p:spPr>
            <a:xfrm>
              <a:off x="4614670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3" name="object 95">
              <a:extLst>
                <a:ext uri="{FF2B5EF4-FFF2-40B4-BE49-F238E27FC236}">
                  <a16:creationId xmlns:a16="http://schemas.microsoft.com/office/drawing/2014/main" id="{36AA30D4-F1A2-43D0-8A60-9B93300DD77E}"/>
                </a:ext>
              </a:extLst>
            </p:cNvPr>
            <p:cNvSpPr/>
            <p:nvPr/>
          </p:nvSpPr>
          <p:spPr>
            <a:xfrm>
              <a:off x="4614670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4" name="object 96">
              <a:extLst>
                <a:ext uri="{FF2B5EF4-FFF2-40B4-BE49-F238E27FC236}">
                  <a16:creationId xmlns:a16="http://schemas.microsoft.com/office/drawing/2014/main" id="{F2F69C56-E6DA-4E59-A41C-32D000FF3E49}"/>
                </a:ext>
              </a:extLst>
            </p:cNvPr>
            <p:cNvSpPr/>
            <p:nvPr/>
          </p:nvSpPr>
          <p:spPr>
            <a:xfrm>
              <a:off x="2423031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5" name="object 97">
              <a:extLst>
                <a:ext uri="{FF2B5EF4-FFF2-40B4-BE49-F238E27FC236}">
                  <a16:creationId xmlns:a16="http://schemas.microsoft.com/office/drawing/2014/main" id="{E07777D8-F413-4518-AEE2-43E61A6D5EDF}"/>
                </a:ext>
              </a:extLst>
            </p:cNvPr>
            <p:cNvSpPr/>
            <p:nvPr/>
          </p:nvSpPr>
          <p:spPr>
            <a:xfrm>
              <a:off x="2423031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6" name="object 98">
              <a:extLst>
                <a:ext uri="{FF2B5EF4-FFF2-40B4-BE49-F238E27FC236}">
                  <a16:creationId xmlns:a16="http://schemas.microsoft.com/office/drawing/2014/main" id="{91737D81-CAE8-4F31-9482-2BA79C5400F5}"/>
                </a:ext>
              </a:extLst>
            </p:cNvPr>
            <p:cNvSpPr/>
            <p:nvPr/>
          </p:nvSpPr>
          <p:spPr>
            <a:xfrm>
              <a:off x="2640836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7" name="object 99">
              <a:extLst>
                <a:ext uri="{FF2B5EF4-FFF2-40B4-BE49-F238E27FC236}">
                  <a16:creationId xmlns:a16="http://schemas.microsoft.com/office/drawing/2014/main" id="{9780EF86-D801-43AF-A8D4-D96000B49113}"/>
                </a:ext>
              </a:extLst>
            </p:cNvPr>
            <p:cNvSpPr/>
            <p:nvPr/>
          </p:nvSpPr>
          <p:spPr>
            <a:xfrm>
              <a:off x="2640836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8" name="object 100">
              <a:extLst>
                <a:ext uri="{FF2B5EF4-FFF2-40B4-BE49-F238E27FC236}">
                  <a16:creationId xmlns:a16="http://schemas.microsoft.com/office/drawing/2014/main" id="{960648AD-8425-4529-A968-25E179DF1B65}"/>
                </a:ext>
              </a:extLst>
            </p:cNvPr>
            <p:cNvSpPr/>
            <p:nvPr/>
          </p:nvSpPr>
          <p:spPr>
            <a:xfrm>
              <a:off x="3357751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19" name="object 101">
              <a:extLst>
                <a:ext uri="{FF2B5EF4-FFF2-40B4-BE49-F238E27FC236}">
                  <a16:creationId xmlns:a16="http://schemas.microsoft.com/office/drawing/2014/main" id="{5C7A4441-3DBD-47D2-96CA-90DB92267D31}"/>
                </a:ext>
              </a:extLst>
            </p:cNvPr>
            <p:cNvSpPr/>
            <p:nvPr/>
          </p:nvSpPr>
          <p:spPr>
            <a:xfrm>
              <a:off x="3357751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0" name="object 102">
              <a:extLst>
                <a:ext uri="{FF2B5EF4-FFF2-40B4-BE49-F238E27FC236}">
                  <a16:creationId xmlns:a16="http://schemas.microsoft.com/office/drawing/2014/main" id="{4134A3EF-0D3F-47FB-B297-C54B7643EF03}"/>
                </a:ext>
              </a:extLst>
            </p:cNvPr>
            <p:cNvSpPr/>
            <p:nvPr/>
          </p:nvSpPr>
          <p:spPr>
            <a:xfrm>
              <a:off x="3466971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1" name="object 103">
              <a:extLst>
                <a:ext uri="{FF2B5EF4-FFF2-40B4-BE49-F238E27FC236}">
                  <a16:creationId xmlns:a16="http://schemas.microsoft.com/office/drawing/2014/main" id="{011A017A-B984-4A16-B24A-61ABE39FEA3D}"/>
                </a:ext>
              </a:extLst>
            </p:cNvPr>
            <p:cNvSpPr/>
            <p:nvPr/>
          </p:nvSpPr>
          <p:spPr>
            <a:xfrm>
              <a:off x="3466971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607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2" name="object 104">
              <a:extLst>
                <a:ext uri="{FF2B5EF4-FFF2-40B4-BE49-F238E27FC236}">
                  <a16:creationId xmlns:a16="http://schemas.microsoft.com/office/drawing/2014/main" id="{F4587201-B4B3-4E8B-B4CC-75E071D09284}"/>
                </a:ext>
              </a:extLst>
            </p:cNvPr>
            <p:cNvSpPr/>
            <p:nvPr/>
          </p:nvSpPr>
          <p:spPr>
            <a:xfrm>
              <a:off x="4551424" y="41645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051"/>
                  </a:moveTo>
                  <a:lnTo>
                    <a:pt x="35052" y="0"/>
                  </a:lnTo>
                  <a:lnTo>
                    <a:pt x="70231" y="35051"/>
                  </a:lnTo>
                  <a:lnTo>
                    <a:pt x="35052" y="70103"/>
                  </a:lnTo>
                  <a:lnTo>
                    <a:pt x="0" y="35051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3" name="object 105">
              <a:extLst>
                <a:ext uri="{FF2B5EF4-FFF2-40B4-BE49-F238E27FC236}">
                  <a16:creationId xmlns:a16="http://schemas.microsoft.com/office/drawing/2014/main" id="{7861F840-1370-4AE7-B2E5-0B6DCAE09583}"/>
                </a:ext>
              </a:extLst>
            </p:cNvPr>
            <p:cNvSpPr/>
            <p:nvPr/>
          </p:nvSpPr>
          <p:spPr>
            <a:xfrm>
              <a:off x="3742942" y="56250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178"/>
                  </a:moveTo>
                  <a:lnTo>
                    <a:pt x="35052" y="0"/>
                  </a:lnTo>
                  <a:lnTo>
                    <a:pt x="70104" y="35178"/>
                  </a:lnTo>
                  <a:lnTo>
                    <a:pt x="35052" y="70230"/>
                  </a:lnTo>
                  <a:lnTo>
                    <a:pt x="0" y="35178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4" name="object 106">
              <a:extLst>
                <a:ext uri="{FF2B5EF4-FFF2-40B4-BE49-F238E27FC236}">
                  <a16:creationId xmlns:a16="http://schemas.microsoft.com/office/drawing/2014/main" id="{273273DC-EAF2-4D42-AB6C-3AB4085F736E}"/>
                </a:ext>
              </a:extLst>
            </p:cNvPr>
            <p:cNvSpPr/>
            <p:nvPr/>
          </p:nvSpPr>
          <p:spPr>
            <a:xfrm>
              <a:off x="3784344" y="53329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178"/>
                  </a:moveTo>
                  <a:lnTo>
                    <a:pt x="35052" y="0"/>
                  </a:lnTo>
                  <a:lnTo>
                    <a:pt x="70104" y="35178"/>
                  </a:lnTo>
                  <a:lnTo>
                    <a:pt x="35052" y="70230"/>
                  </a:lnTo>
                  <a:lnTo>
                    <a:pt x="0" y="35178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5" name="object 107">
              <a:extLst>
                <a:ext uri="{FF2B5EF4-FFF2-40B4-BE49-F238E27FC236}">
                  <a16:creationId xmlns:a16="http://schemas.microsoft.com/office/drawing/2014/main" id="{D9EC045F-DC8D-4AA4-ABE2-7F1C52812350}"/>
                </a:ext>
              </a:extLst>
            </p:cNvPr>
            <p:cNvSpPr/>
            <p:nvPr/>
          </p:nvSpPr>
          <p:spPr>
            <a:xfrm>
              <a:off x="3878070" y="50408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178"/>
                  </a:moveTo>
                  <a:lnTo>
                    <a:pt x="35179" y="0"/>
                  </a:lnTo>
                  <a:lnTo>
                    <a:pt x="70231" y="35178"/>
                  </a:lnTo>
                  <a:lnTo>
                    <a:pt x="35179" y="70230"/>
                  </a:lnTo>
                  <a:lnTo>
                    <a:pt x="0" y="35178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6" name="object 108">
              <a:extLst>
                <a:ext uri="{FF2B5EF4-FFF2-40B4-BE49-F238E27FC236}">
                  <a16:creationId xmlns:a16="http://schemas.microsoft.com/office/drawing/2014/main" id="{83B6CEEE-56E4-4F3D-ADE3-03A6FA9F6D94}"/>
                </a:ext>
              </a:extLst>
            </p:cNvPr>
            <p:cNvSpPr/>
            <p:nvPr/>
          </p:nvSpPr>
          <p:spPr>
            <a:xfrm>
              <a:off x="3973701" y="47487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051"/>
                  </a:moveTo>
                  <a:lnTo>
                    <a:pt x="35052" y="0"/>
                  </a:lnTo>
                  <a:lnTo>
                    <a:pt x="70231" y="35051"/>
                  </a:lnTo>
                  <a:lnTo>
                    <a:pt x="35052" y="70230"/>
                  </a:lnTo>
                  <a:lnTo>
                    <a:pt x="0" y="35051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7" name="object 109">
              <a:extLst>
                <a:ext uri="{FF2B5EF4-FFF2-40B4-BE49-F238E27FC236}">
                  <a16:creationId xmlns:a16="http://schemas.microsoft.com/office/drawing/2014/main" id="{7FF4A205-DFDA-4D26-8FC4-2595F755BCE3}"/>
                </a:ext>
              </a:extLst>
            </p:cNvPr>
            <p:cNvSpPr/>
            <p:nvPr/>
          </p:nvSpPr>
          <p:spPr>
            <a:xfrm>
              <a:off x="3984496" y="4456670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5" h="70485">
                  <a:moveTo>
                    <a:pt x="0" y="35051"/>
                  </a:moveTo>
                  <a:lnTo>
                    <a:pt x="35052" y="0"/>
                  </a:lnTo>
                  <a:lnTo>
                    <a:pt x="70231" y="35051"/>
                  </a:lnTo>
                  <a:lnTo>
                    <a:pt x="35052" y="70230"/>
                  </a:lnTo>
                  <a:lnTo>
                    <a:pt x="0" y="35051"/>
                  </a:lnTo>
                  <a:close/>
                </a:path>
              </a:pathLst>
            </a:custGeom>
            <a:ln w="9017">
              <a:solidFill>
                <a:srgbClr val="90A8A8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8" name="object 110">
              <a:extLst>
                <a:ext uri="{FF2B5EF4-FFF2-40B4-BE49-F238E27FC236}">
                  <a16:creationId xmlns:a16="http://schemas.microsoft.com/office/drawing/2014/main" id="{67EB3074-EB2D-43A5-BDFA-8AA5CD08D792}"/>
                </a:ext>
              </a:extLst>
            </p:cNvPr>
            <p:cNvSpPr/>
            <p:nvPr/>
          </p:nvSpPr>
          <p:spPr>
            <a:xfrm>
              <a:off x="4696077" y="4472418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57912"/>
                  </a:moveTo>
                  <a:lnTo>
                    <a:pt x="66801" y="0"/>
                  </a:lnTo>
                  <a:lnTo>
                    <a:pt x="0" y="0"/>
                  </a:lnTo>
                  <a:lnTo>
                    <a:pt x="33400" y="57912"/>
                  </a:lnTo>
                  <a:close/>
                </a:path>
              </a:pathLst>
            </a:custGeom>
            <a:ln w="9016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29" name="object 111">
              <a:extLst>
                <a:ext uri="{FF2B5EF4-FFF2-40B4-BE49-F238E27FC236}">
                  <a16:creationId xmlns:a16="http://schemas.microsoft.com/office/drawing/2014/main" id="{A3AA937E-FC19-4FF4-BB74-CB7CDFBCD024}"/>
                </a:ext>
              </a:extLst>
            </p:cNvPr>
            <p:cNvSpPr/>
            <p:nvPr/>
          </p:nvSpPr>
          <p:spPr>
            <a:xfrm>
              <a:off x="4637783" y="4180318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527" y="57912"/>
                  </a:moveTo>
                  <a:lnTo>
                    <a:pt x="66928" y="0"/>
                  </a:lnTo>
                  <a:lnTo>
                    <a:pt x="0" y="0"/>
                  </a:lnTo>
                  <a:lnTo>
                    <a:pt x="33527" y="57912"/>
                  </a:lnTo>
                  <a:close/>
                </a:path>
              </a:pathLst>
            </a:custGeom>
            <a:ln w="9016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0" name="object 112">
              <a:extLst>
                <a:ext uri="{FF2B5EF4-FFF2-40B4-BE49-F238E27FC236}">
                  <a16:creationId xmlns:a16="http://schemas.microsoft.com/office/drawing/2014/main" id="{2C74A530-5419-4103-ACC7-D23F9944A870}"/>
                </a:ext>
              </a:extLst>
            </p:cNvPr>
            <p:cNvSpPr/>
            <p:nvPr/>
          </p:nvSpPr>
          <p:spPr>
            <a:xfrm>
              <a:off x="3319777" y="4764518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527" y="57912"/>
                  </a:moveTo>
                  <a:lnTo>
                    <a:pt x="66928" y="0"/>
                  </a:lnTo>
                  <a:lnTo>
                    <a:pt x="0" y="0"/>
                  </a:lnTo>
                  <a:lnTo>
                    <a:pt x="33527" y="57912"/>
                  </a:lnTo>
                  <a:close/>
                </a:path>
              </a:pathLst>
            </a:custGeom>
            <a:ln w="9016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1" name="object 113">
              <a:extLst>
                <a:ext uri="{FF2B5EF4-FFF2-40B4-BE49-F238E27FC236}">
                  <a16:creationId xmlns:a16="http://schemas.microsoft.com/office/drawing/2014/main" id="{34E696F2-315B-49C3-9F88-E5F3D120E9AA}"/>
                </a:ext>
              </a:extLst>
            </p:cNvPr>
            <p:cNvSpPr/>
            <p:nvPr/>
          </p:nvSpPr>
          <p:spPr>
            <a:xfrm>
              <a:off x="3684395" y="534884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527" y="57912"/>
                  </a:moveTo>
                  <a:lnTo>
                    <a:pt x="66928" y="0"/>
                  </a:lnTo>
                  <a:lnTo>
                    <a:pt x="0" y="0"/>
                  </a:lnTo>
                  <a:lnTo>
                    <a:pt x="33527" y="57912"/>
                  </a:lnTo>
                  <a:close/>
                </a:path>
              </a:pathLst>
            </a:custGeom>
            <a:ln w="9016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2" name="object 114">
              <a:extLst>
                <a:ext uri="{FF2B5EF4-FFF2-40B4-BE49-F238E27FC236}">
                  <a16:creationId xmlns:a16="http://schemas.microsoft.com/office/drawing/2014/main" id="{293B18F0-823A-41BA-947D-AF429015F52C}"/>
                </a:ext>
              </a:extLst>
            </p:cNvPr>
            <p:cNvSpPr/>
            <p:nvPr/>
          </p:nvSpPr>
          <p:spPr>
            <a:xfrm>
              <a:off x="3811395" y="564094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57912"/>
                  </a:moveTo>
                  <a:lnTo>
                    <a:pt x="66928" y="0"/>
                  </a:lnTo>
                  <a:lnTo>
                    <a:pt x="0" y="0"/>
                  </a:lnTo>
                  <a:lnTo>
                    <a:pt x="33400" y="57912"/>
                  </a:lnTo>
                  <a:close/>
                </a:path>
              </a:pathLst>
            </a:custGeom>
            <a:ln w="9017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3" name="object 115">
              <a:extLst>
                <a:ext uri="{FF2B5EF4-FFF2-40B4-BE49-F238E27FC236}">
                  <a16:creationId xmlns:a16="http://schemas.microsoft.com/office/drawing/2014/main" id="{FD185BEC-FF99-4795-8B70-C69E3A968D93}"/>
                </a:ext>
              </a:extLst>
            </p:cNvPr>
            <p:cNvSpPr/>
            <p:nvPr/>
          </p:nvSpPr>
          <p:spPr>
            <a:xfrm>
              <a:off x="3838446" y="5056745"/>
              <a:ext cx="67310" cy="58419"/>
            </a:xfrm>
            <a:custGeom>
              <a:avLst/>
              <a:gdLst/>
              <a:ahLst/>
              <a:cxnLst/>
              <a:rect l="l" t="t" r="r" b="b"/>
              <a:pathLst>
                <a:path w="67310" h="58420">
                  <a:moveTo>
                    <a:pt x="33400" y="57912"/>
                  </a:moveTo>
                  <a:lnTo>
                    <a:pt x="66801" y="0"/>
                  </a:lnTo>
                  <a:lnTo>
                    <a:pt x="0" y="0"/>
                  </a:lnTo>
                  <a:lnTo>
                    <a:pt x="33400" y="57912"/>
                  </a:lnTo>
                  <a:close/>
                </a:path>
              </a:pathLst>
            </a:custGeom>
            <a:ln w="9016">
              <a:solidFill>
                <a:srgbClr val="90603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4" name="object 116">
              <a:extLst>
                <a:ext uri="{FF2B5EF4-FFF2-40B4-BE49-F238E27FC236}">
                  <a16:creationId xmlns:a16="http://schemas.microsoft.com/office/drawing/2014/main" id="{1638FB74-26EF-4E7D-BBC5-161A5514D539}"/>
                </a:ext>
              </a:extLst>
            </p:cNvPr>
            <p:cNvSpPr/>
            <p:nvPr/>
          </p:nvSpPr>
          <p:spPr>
            <a:xfrm>
              <a:off x="4783707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7" y="49656"/>
                  </a:lnTo>
                  <a:lnTo>
                    <a:pt x="49657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6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5" name="object 117">
              <a:extLst>
                <a:ext uri="{FF2B5EF4-FFF2-40B4-BE49-F238E27FC236}">
                  <a16:creationId xmlns:a16="http://schemas.microsoft.com/office/drawing/2014/main" id="{136E6F9B-9A52-40C1-A5C8-ACA41C2F35F6}"/>
                </a:ext>
              </a:extLst>
            </p:cNvPr>
            <p:cNvSpPr/>
            <p:nvPr/>
          </p:nvSpPr>
          <p:spPr>
            <a:xfrm>
              <a:off x="4783707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6" name="object 118">
              <a:extLst>
                <a:ext uri="{FF2B5EF4-FFF2-40B4-BE49-F238E27FC236}">
                  <a16:creationId xmlns:a16="http://schemas.microsoft.com/office/drawing/2014/main" id="{575E6728-8AE8-4C8E-A1BA-8F98689E7A11}"/>
                </a:ext>
              </a:extLst>
            </p:cNvPr>
            <p:cNvSpPr/>
            <p:nvPr/>
          </p:nvSpPr>
          <p:spPr>
            <a:xfrm>
              <a:off x="4783707" y="44669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7" name="object 119">
              <a:extLst>
                <a:ext uri="{FF2B5EF4-FFF2-40B4-BE49-F238E27FC236}">
                  <a16:creationId xmlns:a16="http://schemas.microsoft.com/office/drawing/2014/main" id="{E83109EC-DCB0-4AEE-B031-B6E4AEA9AF75}"/>
                </a:ext>
              </a:extLst>
            </p:cNvPr>
            <p:cNvSpPr/>
            <p:nvPr/>
          </p:nvSpPr>
          <p:spPr>
            <a:xfrm>
              <a:off x="4438648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7" y="49656"/>
                  </a:lnTo>
                  <a:lnTo>
                    <a:pt x="49657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6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8" name="object 120">
              <a:extLst>
                <a:ext uri="{FF2B5EF4-FFF2-40B4-BE49-F238E27FC236}">
                  <a16:creationId xmlns:a16="http://schemas.microsoft.com/office/drawing/2014/main" id="{76AEBF48-EEF8-48BD-9715-18E8B692C4F9}"/>
                </a:ext>
              </a:extLst>
            </p:cNvPr>
            <p:cNvSpPr/>
            <p:nvPr/>
          </p:nvSpPr>
          <p:spPr>
            <a:xfrm>
              <a:off x="4438648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39" name="object 121">
              <a:extLst>
                <a:ext uri="{FF2B5EF4-FFF2-40B4-BE49-F238E27FC236}">
                  <a16:creationId xmlns:a16="http://schemas.microsoft.com/office/drawing/2014/main" id="{C59AC11C-81FD-47B8-9DE6-DF62C9835884}"/>
                </a:ext>
              </a:extLst>
            </p:cNvPr>
            <p:cNvSpPr/>
            <p:nvPr/>
          </p:nvSpPr>
          <p:spPr>
            <a:xfrm>
              <a:off x="4438648" y="41748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0" name="object 122">
              <a:extLst>
                <a:ext uri="{FF2B5EF4-FFF2-40B4-BE49-F238E27FC236}">
                  <a16:creationId xmlns:a16="http://schemas.microsoft.com/office/drawing/2014/main" id="{2C5F267E-6D7F-4566-8E45-2F44756B360F}"/>
                </a:ext>
              </a:extLst>
            </p:cNvPr>
            <p:cNvSpPr/>
            <p:nvPr/>
          </p:nvSpPr>
          <p:spPr>
            <a:xfrm>
              <a:off x="3378579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1" name="object 123">
              <a:extLst>
                <a:ext uri="{FF2B5EF4-FFF2-40B4-BE49-F238E27FC236}">
                  <a16:creationId xmlns:a16="http://schemas.microsoft.com/office/drawing/2014/main" id="{1CE43699-229E-4F0B-941E-03D3221D144B}"/>
                </a:ext>
              </a:extLst>
            </p:cNvPr>
            <p:cNvSpPr/>
            <p:nvPr/>
          </p:nvSpPr>
          <p:spPr>
            <a:xfrm>
              <a:off x="3378579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2" name="object 124">
              <a:extLst>
                <a:ext uri="{FF2B5EF4-FFF2-40B4-BE49-F238E27FC236}">
                  <a16:creationId xmlns:a16="http://schemas.microsoft.com/office/drawing/2014/main" id="{451B75D2-23D5-4FCC-BE61-BC2CA8D3D8E4}"/>
                </a:ext>
              </a:extLst>
            </p:cNvPr>
            <p:cNvSpPr/>
            <p:nvPr/>
          </p:nvSpPr>
          <p:spPr>
            <a:xfrm>
              <a:off x="3378579" y="47590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3" name="object 125">
              <a:extLst>
                <a:ext uri="{FF2B5EF4-FFF2-40B4-BE49-F238E27FC236}">
                  <a16:creationId xmlns:a16="http://schemas.microsoft.com/office/drawing/2014/main" id="{9A076F0D-4A96-44D6-B511-2E074AA1750A}"/>
                </a:ext>
              </a:extLst>
            </p:cNvPr>
            <p:cNvSpPr/>
            <p:nvPr/>
          </p:nvSpPr>
          <p:spPr>
            <a:xfrm>
              <a:off x="3659376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4" name="object 126">
              <a:extLst>
                <a:ext uri="{FF2B5EF4-FFF2-40B4-BE49-F238E27FC236}">
                  <a16:creationId xmlns:a16="http://schemas.microsoft.com/office/drawing/2014/main" id="{463509A3-22C4-45EE-80A4-3BF00F9A4AE0}"/>
                </a:ext>
              </a:extLst>
            </p:cNvPr>
            <p:cNvSpPr/>
            <p:nvPr/>
          </p:nvSpPr>
          <p:spPr>
            <a:xfrm>
              <a:off x="3659376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5" name="object 127">
              <a:extLst>
                <a:ext uri="{FF2B5EF4-FFF2-40B4-BE49-F238E27FC236}">
                  <a16:creationId xmlns:a16="http://schemas.microsoft.com/office/drawing/2014/main" id="{AA787C05-5093-4AB4-8D9C-BF9D1E860316}"/>
                </a:ext>
              </a:extLst>
            </p:cNvPr>
            <p:cNvSpPr/>
            <p:nvPr/>
          </p:nvSpPr>
          <p:spPr>
            <a:xfrm>
              <a:off x="3659376" y="53432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6" name="object 128">
              <a:extLst>
                <a:ext uri="{FF2B5EF4-FFF2-40B4-BE49-F238E27FC236}">
                  <a16:creationId xmlns:a16="http://schemas.microsoft.com/office/drawing/2014/main" id="{C1AD81F0-89C7-494B-A0D6-5C13D8057F95}"/>
                </a:ext>
              </a:extLst>
            </p:cNvPr>
            <p:cNvSpPr/>
            <p:nvPr/>
          </p:nvSpPr>
          <p:spPr>
            <a:xfrm>
              <a:off x="3757420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7" name="object 129">
              <a:extLst>
                <a:ext uri="{FF2B5EF4-FFF2-40B4-BE49-F238E27FC236}">
                  <a16:creationId xmlns:a16="http://schemas.microsoft.com/office/drawing/2014/main" id="{53C2FD8D-1E40-42E2-A566-08C473F537F2}"/>
                </a:ext>
              </a:extLst>
            </p:cNvPr>
            <p:cNvSpPr/>
            <p:nvPr/>
          </p:nvSpPr>
          <p:spPr>
            <a:xfrm>
              <a:off x="3757420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8" name="object 130">
              <a:extLst>
                <a:ext uri="{FF2B5EF4-FFF2-40B4-BE49-F238E27FC236}">
                  <a16:creationId xmlns:a16="http://schemas.microsoft.com/office/drawing/2014/main" id="{F959E378-FB4E-4F2A-9511-974376D67374}"/>
                </a:ext>
              </a:extLst>
            </p:cNvPr>
            <p:cNvSpPr/>
            <p:nvPr/>
          </p:nvSpPr>
          <p:spPr>
            <a:xfrm>
              <a:off x="3757420" y="56353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49" name="object 131">
              <a:extLst>
                <a:ext uri="{FF2B5EF4-FFF2-40B4-BE49-F238E27FC236}">
                  <a16:creationId xmlns:a16="http://schemas.microsoft.com/office/drawing/2014/main" id="{D30D0D9D-8AB0-47DF-8BE7-DDA76F00D0A1}"/>
                </a:ext>
              </a:extLst>
            </p:cNvPr>
            <p:cNvSpPr/>
            <p:nvPr/>
          </p:nvSpPr>
          <p:spPr>
            <a:xfrm>
              <a:off x="3824983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6"/>
                  </a:moveTo>
                  <a:lnTo>
                    <a:pt x="49656" y="49656"/>
                  </a:lnTo>
                  <a:lnTo>
                    <a:pt x="49656" y="0"/>
                  </a:lnTo>
                  <a:lnTo>
                    <a:pt x="0" y="0"/>
                  </a:lnTo>
                  <a:lnTo>
                    <a:pt x="0" y="49656"/>
                  </a:lnTo>
                  <a:close/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0" name="object 132">
              <a:extLst>
                <a:ext uri="{FF2B5EF4-FFF2-40B4-BE49-F238E27FC236}">
                  <a16:creationId xmlns:a16="http://schemas.microsoft.com/office/drawing/2014/main" id="{09C3ABA9-16C6-4C64-9515-23C04741749B}"/>
                </a:ext>
              </a:extLst>
            </p:cNvPr>
            <p:cNvSpPr/>
            <p:nvPr/>
          </p:nvSpPr>
          <p:spPr>
            <a:xfrm>
              <a:off x="3824983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49657"/>
                  </a:moveTo>
                  <a:lnTo>
                    <a:pt x="49657" y="0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1" name="object 133">
              <a:extLst>
                <a:ext uri="{FF2B5EF4-FFF2-40B4-BE49-F238E27FC236}">
                  <a16:creationId xmlns:a16="http://schemas.microsoft.com/office/drawing/2014/main" id="{522BA5BE-9545-4EE3-BE6B-6AA90E1C809E}"/>
                </a:ext>
              </a:extLst>
            </p:cNvPr>
            <p:cNvSpPr/>
            <p:nvPr/>
          </p:nvSpPr>
          <p:spPr>
            <a:xfrm>
              <a:off x="3824983" y="5051157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0" y="0"/>
                  </a:moveTo>
                  <a:lnTo>
                    <a:pt x="49657" y="49657"/>
                  </a:lnTo>
                </a:path>
              </a:pathLst>
            </a:custGeom>
            <a:ln w="9017">
              <a:solidFill>
                <a:srgbClr val="C0A890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2" name="object 134">
              <a:extLst>
                <a:ext uri="{FF2B5EF4-FFF2-40B4-BE49-F238E27FC236}">
                  <a16:creationId xmlns:a16="http://schemas.microsoft.com/office/drawing/2014/main" id="{482BDD17-F66A-4D6A-87B6-4EAF09E67709}"/>
                </a:ext>
              </a:extLst>
            </p:cNvPr>
            <p:cNvSpPr/>
            <p:nvPr/>
          </p:nvSpPr>
          <p:spPr>
            <a:xfrm>
              <a:off x="2261868" y="4024362"/>
              <a:ext cx="4090035" cy="1811655"/>
            </a:xfrm>
            <a:custGeom>
              <a:avLst/>
              <a:gdLst/>
              <a:ahLst/>
              <a:cxnLst/>
              <a:rect l="l" t="t" r="r" b="b"/>
              <a:pathLst>
                <a:path w="4090035" h="1811654">
                  <a:moveTo>
                    <a:pt x="0" y="1811147"/>
                  </a:moveTo>
                  <a:lnTo>
                    <a:pt x="4089527" y="1811147"/>
                  </a:lnTo>
                  <a:lnTo>
                    <a:pt x="4089527" y="0"/>
                  </a:lnTo>
                  <a:lnTo>
                    <a:pt x="0" y="0"/>
                  </a:lnTo>
                  <a:lnTo>
                    <a:pt x="0" y="1811147"/>
                  </a:lnTo>
                  <a:close/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3" name="object 135">
              <a:extLst>
                <a:ext uri="{FF2B5EF4-FFF2-40B4-BE49-F238E27FC236}">
                  <a16:creationId xmlns:a16="http://schemas.microsoft.com/office/drawing/2014/main" id="{4CD5EA79-36E6-4A07-BD38-3BACCB6E6957}"/>
                </a:ext>
              </a:extLst>
            </p:cNvPr>
            <p:cNvSpPr txBox="1"/>
            <p:nvPr/>
          </p:nvSpPr>
          <p:spPr>
            <a:xfrm>
              <a:off x="643382" y="4150323"/>
              <a:ext cx="1570355" cy="1556434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286790" algn="r" defTabSz="686011">
                <a:spcBef>
                  <a:spcPts val="75"/>
                </a:spcBef>
              </a:pPr>
              <a:r>
                <a:rPr sz="2667" b="1" i="1" dirty="0">
                  <a:solidFill>
                    <a:srgbClr val="C00000"/>
                  </a:solidFill>
                  <a:latin typeface="Arial"/>
                  <a:cs typeface="Arial"/>
                </a:rPr>
                <a:t>Aspergillus</a:t>
              </a:r>
              <a:r>
                <a:rPr sz="2667" b="1" i="1" spc="-51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sz="2667" b="1" i="1" spc="-3" dirty="0">
                  <a:solidFill>
                    <a:srgbClr val="C00000"/>
                  </a:solidFill>
                  <a:latin typeface="Arial"/>
                  <a:cs typeface="Arial"/>
                </a:rPr>
                <a:t>rambellii</a:t>
              </a:r>
              <a:endParaRPr lang="en-US" sz="2667" b="1" i="1" dirty="0">
                <a:solidFill>
                  <a:srgbClr val="C00000"/>
                </a:solidFill>
                <a:latin typeface="Arial"/>
                <a:cs typeface="Arial"/>
              </a:endParaRPr>
            </a:p>
            <a:p>
              <a:pPr marL="9531" marR="3811" indent="322521" algn="r" defTabSz="686011">
                <a:lnSpc>
                  <a:spcPct val="213000"/>
                </a:lnSpc>
              </a:pPr>
              <a:r>
                <a:rPr lang="en-US" sz="2667" b="1" i="1" dirty="0" err="1">
                  <a:solidFill>
                    <a:srgbClr val="C00000"/>
                  </a:solidFill>
                  <a:latin typeface="Arial"/>
                  <a:cs typeface="Arial"/>
                </a:rPr>
                <a:t>Tilletia</a:t>
              </a:r>
              <a:r>
                <a:rPr lang="en-US" sz="2667" b="1" i="1" spc="-64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lang="en-US" sz="2667" b="1" i="1" spc="-3" dirty="0" err="1">
                  <a:solidFill>
                    <a:srgbClr val="C00000"/>
                  </a:solidFill>
                  <a:latin typeface="Arial"/>
                  <a:cs typeface="Arial"/>
                </a:rPr>
                <a:t>controversa</a:t>
              </a:r>
              <a:r>
                <a:rPr lang="en-US" sz="2667" b="1" i="1" spc="-3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lang="en-US" sz="2667" b="1" i="1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lang="en-US" sz="2667" b="1" i="1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Aspergillus</a:t>
              </a:r>
              <a:r>
                <a:rPr lang="en-US" sz="2667" b="1" i="1" spc="-72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667" b="1" i="1" spc="-3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kawachii </a:t>
              </a:r>
              <a:r>
                <a:rPr lang="en-US" sz="2667" b="1" i="1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667" b="1" i="1" spc="-3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Rhizophagus</a:t>
              </a:r>
              <a:r>
                <a:rPr lang="en-US" sz="2667" b="1" i="1" spc="-37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667" b="1" i="1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irregularis  </a:t>
              </a:r>
              <a:r>
                <a:rPr lang="en-US" sz="2667" b="1" i="1" spc="-8" dirty="0" err="1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Torulaspora</a:t>
              </a:r>
              <a:r>
                <a:rPr lang="en-US" sz="2667" b="1" i="1" spc="-75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667" b="1" i="1" dirty="0" err="1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globosa</a:t>
              </a:r>
              <a:r>
                <a:rPr lang="en-US" sz="2667" b="1" i="1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 </a:t>
              </a:r>
              <a:r>
                <a:rPr lang="en-US" sz="2667" b="1" i="1" dirty="0" err="1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Eremothecium</a:t>
              </a:r>
              <a:r>
                <a:rPr lang="en-US" sz="2667" b="1" i="1" spc="-75" dirty="0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667" b="1" i="1" dirty="0" err="1">
                  <a:solidFill>
                    <a:schemeClr val="accent1">
                      <a:lumMod val="75000"/>
                    </a:schemeClr>
                  </a:solidFill>
                  <a:latin typeface="Arial"/>
                  <a:cs typeface="Arial"/>
                </a:rPr>
                <a:t>sinecaudum</a:t>
              </a:r>
              <a:endParaRPr lang="en-US" sz="2667" b="1" i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54" name="object 136">
              <a:extLst>
                <a:ext uri="{FF2B5EF4-FFF2-40B4-BE49-F238E27FC236}">
                  <a16:creationId xmlns:a16="http://schemas.microsoft.com/office/drawing/2014/main" id="{584EFB5F-E68D-4120-895D-ABBE58E24A14}"/>
                </a:ext>
              </a:extLst>
            </p:cNvPr>
            <p:cNvSpPr/>
            <p:nvPr/>
          </p:nvSpPr>
          <p:spPr>
            <a:xfrm>
              <a:off x="2227070" y="5660249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5" name="object 137">
              <a:extLst>
                <a:ext uri="{FF2B5EF4-FFF2-40B4-BE49-F238E27FC236}">
                  <a16:creationId xmlns:a16="http://schemas.microsoft.com/office/drawing/2014/main" id="{D9E066DC-56BA-47D0-8DCF-4820ACE17FAB}"/>
                </a:ext>
              </a:extLst>
            </p:cNvPr>
            <p:cNvSpPr/>
            <p:nvPr/>
          </p:nvSpPr>
          <p:spPr>
            <a:xfrm>
              <a:off x="2227070" y="5368149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6" name="object 138">
              <a:extLst>
                <a:ext uri="{FF2B5EF4-FFF2-40B4-BE49-F238E27FC236}">
                  <a16:creationId xmlns:a16="http://schemas.microsoft.com/office/drawing/2014/main" id="{92FB5AE4-3595-4DFC-81F4-613A30FB1C72}"/>
                </a:ext>
              </a:extLst>
            </p:cNvPr>
            <p:cNvSpPr/>
            <p:nvPr/>
          </p:nvSpPr>
          <p:spPr>
            <a:xfrm>
              <a:off x="2227070" y="5076049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7" name="object 139">
              <a:extLst>
                <a:ext uri="{FF2B5EF4-FFF2-40B4-BE49-F238E27FC236}">
                  <a16:creationId xmlns:a16="http://schemas.microsoft.com/office/drawing/2014/main" id="{C07DA288-E98A-48B1-9AEF-4C34E630442F}"/>
                </a:ext>
              </a:extLst>
            </p:cNvPr>
            <p:cNvSpPr/>
            <p:nvPr/>
          </p:nvSpPr>
          <p:spPr>
            <a:xfrm>
              <a:off x="2227070" y="478382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8" name="object 140">
              <a:extLst>
                <a:ext uri="{FF2B5EF4-FFF2-40B4-BE49-F238E27FC236}">
                  <a16:creationId xmlns:a16="http://schemas.microsoft.com/office/drawing/2014/main" id="{EA0F5036-88E0-40A1-A1F1-E9B3E8A3D399}"/>
                </a:ext>
              </a:extLst>
            </p:cNvPr>
            <p:cNvSpPr/>
            <p:nvPr/>
          </p:nvSpPr>
          <p:spPr>
            <a:xfrm>
              <a:off x="2227070" y="449172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59" name="object 141">
              <a:extLst>
                <a:ext uri="{FF2B5EF4-FFF2-40B4-BE49-F238E27FC236}">
                  <a16:creationId xmlns:a16="http://schemas.microsoft.com/office/drawing/2014/main" id="{0C09D55D-2C35-44B1-ABCF-0EC5E09CD65C}"/>
                </a:ext>
              </a:extLst>
            </p:cNvPr>
            <p:cNvSpPr/>
            <p:nvPr/>
          </p:nvSpPr>
          <p:spPr>
            <a:xfrm>
              <a:off x="2227070" y="419962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34925">
                  <a:moveTo>
                    <a:pt x="0" y="0"/>
                  </a:moveTo>
                  <a:lnTo>
                    <a:pt x="34798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60" name="object 142">
              <a:extLst>
                <a:ext uri="{FF2B5EF4-FFF2-40B4-BE49-F238E27FC236}">
                  <a16:creationId xmlns:a16="http://schemas.microsoft.com/office/drawing/2014/main" id="{BA4525D8-8DFD-4852-8893-24888ACCA8C2}"/>
                </a:ext>
              </a:extLst>
            </p:cNvPr>
            <p:cNvSpPr/>
            <p:nvPr/>
          </p:nvSpPr>
          <p:spPr>
            <a:xfrm>
              <a:off x="3116705" y="5835510"/>
              <a:ext cx="0" cy="34925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61" name="object 143">
              <a:extLst>
                <a:ext uri="{FF2B5EF4-FFF2-40B4-BE49-F238E27FC236}">
                  <a16:creationId xmlns:a16="http://schemas.microsoft.com/office/drawing/2014/main" id="{134C96A4-7C98-453D-B258-8E04B1A1560B}"/>
                </a:ext>
              </a:extLst>
            </p:cNvPr>
            <p:cNvSpPr/>
            <p:nvPr/>
          </p:nvSpPr>
          <p:spPr>
            <a:xfrm>
              <a:off x="4025136" y="5835510"/>
              <a:ext cx="0" cy="34925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62" name="object 144">
              <a:extLst>
                <a:ext uri="{FF2B5EF4-FFF2-40B4-BE49-F238E27FC236}">
                  <a16:creationId xmlns:a16="http://schemas.microsoft.com/office/drawing/2014/main" id="{E5EE58DF-72E8-4715-89C7-0996A3DB6B28}"/>
                </a:ext>
              </a:extLst>
            </p:cNvPr>
            <p:cNvSpPr/>
            <p:nvPr/>
          </p:nvSpPr>
          <p:spPr>
            <a:xfrm>
              <a:off x="4933567" y="5835510"/>
              <a:ext cx="0" cy="34925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63" name="object 145">
              <a:extLst>
                <a:ext uri="{FF2B5EF4-FFF2-40B4-BE49-F238E27FC236}">
                  <a16:creationId xmlns:a16="http://schemas.microsoft.com/office/drawing/2014/main" id="{6706F2EB-9A4C-4641-B6F9-A4BCF71E68B0}"/>
                </a:ext>
              </a:extLst>
            </p:cNvPr>
            <p:cNvSpPr/>
            <p:nvPr/>
          </p:nvSpPr>
          <p:spPr>
            <a:xfrm>
              <a:off x="5841998" y="5835510"/>
              <a:ext cx="0" cy="34925"/>
            </a:xfrm>
            <a:custGeom>
              <a:avLst/>
              <a:gdLst/>
              <a:ahLst/>
              <a:cxnLst/>
              <a:rect l="l" t="t" r="r" b="b"/>
              <a:pathLst>
                <a:path h="34925">
                  <a:moveTo>
                    <a:pt x="0" y="34798"/>
                  </a:moveTo>
                  <a:lnTo>
                    <a:pt x="0" y="0"/>
                  </a:lnTo>
                </a:path>
              </a:pathLst>
            </a:custGeom>
            <a:ln w="1358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  <p:sp>
          <p:nvSpPr>
            <p:cNvPr id="264" name="object 146">
              <a:extLst>
                <a:ext uri="{FF2B5EF4-FFF2-40B4-BE49-F238E27FC236}">
                  <a16:creationId xmlns:a16="http://schemas.microsoft.com/office/drawing/2014/main" id="{747953B5-298F-44D8-A17B-23311A3597A0}"/>
                </a:ext>
              </a:extLst>
            </p:cNvPr>
            <p:cNvSpPr txBox="1"/>
            <p:nvPr/>
          </p:nvSpPr>
          <p:spPr>
            <a:xfrm>
              <a:off x="2991229" y="5853163"/>
              <a:ext cx="251460" cy="14058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31" algn="ctr" defTabSz="686011">
                <a:spcBef>
                  <a:spcPts val="75"/>
                </a:spcBef>
              </a:pPr>
              <a:r>
                <a:rPr sz="2667" dirty="0">
                  <a:solidFill>
                    <a:srgbClr val="4D4D4D"/>
                  </a:solidFill>
                  <a:latin typeface="Arial"/>
                  <a:cs typeface="Arial"/>
                </a:rPr>
                <a:t>−2.5</a:t>
              </a:r>
              <a:endParaRPr sz="2667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65" name="object 147">
              <a:extLst>
                <a:ext uri="{FF2B5EF4-FFF2-40B4-BE49-F238E27FC236}">
                  <a16:creationId xmlns:a16="http://schemas.microsoft.com/office/drawing/2014/main" id="{D0957D78-4DB9-4CCB-87B7-EF05A13BC08B}"/>
                </a:ext>
              </a:extLst>
            </p:cNvPr>
            <p:cNvSpPr txBox="1"/>
            <p:nvPr/>
          </p:nvSpPr>
          <p:spPr>
            <a:xfrm>
              <a:off x="4841517" y="5853163"/>
              <a:ext cx="184786" cy="14058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31" algn="ctr" defTabSz="686011">
                <a:spcBef>
                  <a:spcPts val="75"/>
                </a:spcBef>
              </a:pPr>
              <a:r>
                <a:rPr sz="2667" dirty="0">
                  <a:solidFill>
                    <a:srgbClr val="4D4D4D"/>
                  </a:solidFill>
                  <a:latin typeface="Arial"/>
                  <a:cs typeface="Arial"/>
                </a:rPr>
                <a:t>2.5</a:t>
              </a:r>
              <a:endParaRPr sz="2667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66" name="object 148">
              <a:extLst>
                <a:ext uri="{FF2B5EF4-FFF2-40B4-BE49-F238E27FC236}">
                  <a16:creationId xmlns:a16="http://schemas.microsoft.com/office/drawing/2014/main" id="{8B47DDAF-0BC3-4B03-B795-FBD1E181D6FE}"/>
                </a:ext>
              </a:extLst>
            </p:cNvPr>
            <p:cNvSpPr txBox="1"/>
            <p:nvPr/>
          </p:nvSpPr>
          <p:spPr>
            <a:xfrm>
              <a:off x="5749974" y="5853163"/>
              <a:ext cx="184786" cy="14058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31" algn="ctr" defTabSz="686011">
                <a:spcBef>
                  <a:spcPts val="75"/>
                </a:spcBef>
              </a:pPr>
              <a:r>
                <a:rPr sz="2667" dirty="0">
                  <a:solidFill>
                    <a:srgbClr val="4D4D4D"/>
                  </a:solidFill>
                  <a:latin typeface="Arial"/>
                  <a:cs typeface="Arial"/>
                </a:rPr>
                <a:t>5.0</a:t>
              </a:r>
              <a:endParaRPr sz="2667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67" name="object 149">
              <a:extLst>
                <a:ext uri="{FF2B5EF4-FFF2-40B4-BE49-F238E27FC236}">
                  <a16:creationId xmlns:a16="http://schemas.microsoft.com/office/drawing/2014/main" id="{01D202FC-4E5E-4600-B3B8-15E12C93FD5C}"/>
                </a:ext>
              </a:extLst>
            </p:cNvPr>
            <p:cNvSpPr txBox="1"/>
            <p:nvPr/>
          </p:nvSpPr>
          <p:spPr>
            <a:xfrm>
              <a:off x="3692016" y="5953463"/>
              <a:ext cx="681357" cy="220266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31" algn="ctr" defTabSz="686011">
                <a:lnSpc>
                  <a:spcPts val="805"/>
                </a:lnSpc>
                <a:spcBef>
                  <a:spcPts val="75"/>
                </a:spcBef>
              </a:pPr>
              <a:r>
                <a:rPr sz="2667" dirty="0">
                  <a:solidFill>
                    <a:srgbClr val="4D4D4D"/>
                  </a:solidFill>
                  <a:latin typeface="Arial"/>
                  <a:cs typeface="Arial"/>
                </a:rPr>
                <a:t>0.0</a:t>
              </a:r>
              <a:endParaRPr lang="en-US" sz="2667" dirty="0">
                <a:solidFill>
                  <a:srgbClr val="4D4D4D"/>
                </a:solidFill>
                <a:latin typeface="Arial"/>
                <a:cs typeface="Arial"/>
              </a:endParaRPr>
            </a:p>
            <a:p>
              <a:pPr marL="9531" algn="ctr" defTabSz="686011">
                <a:lnSpc>
                  <a:spcPts val="805"/>
                </a:lnSpc>
                <a:spcBef>
                  <a:spcPts val="75"/>
                </a:spcBef>
              </a:pPr>
              <a:endParaRPr sz="2667" dirty="0">
                <a:solidFill>
                  <a:prstClr val="black"/>
                </a:solidFill>
                <a:latin typeface="Arial"/>
                <a:cs typeface="Arial"/>
              </a:endParaRPr>
            </a:p>
            <a:p>
              <a:pPr marL="58595" algn="ctr" defTabSz="686011">
                <a:lnSpc>
                  <a:spcPts val="981"/>
                </a:lnSpc>
              </a:pPr>
              <a:endParaRPr lang="en-US" sz="2667" dirty="0">
                <a:solidFill>
                  <a:prstClr val="black"/>
                </a:solidFill>
                <a:latin typeface="Arial"/>
                <a:cs typeface="Arial"/>
              </a:endParaRPr>
            </a:p>
            <a:p>
              <a:pPr marL="58595" algn="ctr" defTabSz="686011">
                <a:lnSpc>
                  <a:spcPts val="981"/>
                </a:lnSpc>
              </a:pPr>
              <a:endParaRPr lang="en-US" sz="2667" dirty="0">
                <a:solidFill>
                  <a:prstClr val="black"/>
                </a:solidFill>
                <a:latin typeface="Arial"/>
                <a:cs typeface="Arial"/>
              </a:endParaRPr>
            </a:p>
            <a:p>
              <a:pPr marL="58595" algn="ctr" defTabSz="686011">
                <a:lnSpc>
                  <a:spcPts val="981"/>
                </a:lnSpc>
              </a:pPr>
              <a:r>
                <a:rPr sz="2667" dirty="0">
                  <a:solidFill>
                    <a:prstClr val="black"/>
                  </a:solidFill>
                  <a:latin typeface="Arial"/>
                  <a:cs typeface="Arial"/>
                </a:rPr>
                <a:t>Log2(FC)</a:t>
              </a:r>
            </a:p>
          </p:txBody>
        </p:sp>
        <p:sp>
          <p:nvSpPr>
            <p:cNvPr id="155" name="object 37">
              <a:extLst>
                <a:ext uri="{FF2B5EF4-FFF2-40B4-BE49-F238E27FC236}">
                  <a16:creationId xmlns:a16="http://schemas.microsoft.com/office/drawing/2014/main" id="{F7777F60-3B13-429D-9D44-269FDA38A659}"/>
                </a:ext>
              </a:extLst>
            </p:cNvPr>
            <p:cNvSpPr/>
            <p:nvPr/>
          </p:nvSpPr>
          <p:spPr>
            <a:xfrm>
              <a:off x="4025136" y="4024362"/>
              <a:ext cx="0" cy="1811655"/>
            </a:xfrm>
            <a:custGeom>
              <a:avLst/>
              <a:gdLst/>
              <a:ahLst/>
              <a:cxnLst/>
              <a:rect l="l" t="t" r="r" b="b"/>
              <a:pathLst>
                <a:path h="1811654">
                  <a:moveTo>
                    <a:pt x="0" y="1811147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pPr defTabSz="686011"/>
              <a:endParaRPr sz="1352" kern="0">
                <a:solidFill>
                  <a:prstClr val="black"/>
                </a:solidFill>
              </a:endParaRPr>
            </a:p>
          </p:txBody>
        </p:sp>
      </p:grpSp>
      <p:sp>
        <p:nvSpPr>
          <p:cNvPr id="867" name="TextBox 866">
            <a:extLst>
              <a:ext uri="{FF2B5EF4-FFF2-40B4-BE49-F238E27FC236}">
                <a16:creationId xmlns:a16="http://schemas.microsoft.com/office/drawing/2014/main" id="{2515CB7A-7695-4421-8E78-63D92FDF0B6B}"/>
              </a:ext>
            </a:extLst>
          </p:cNvPr>
          <p:cNvSpPr txBox="1"/>
          <p:nvPr/>
        </p:nvSpPr>
        <p:spPr>
          <a:xfrm>
            <a:off x="503040" y="10735006"/>
            <a:ext cx="17358191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i="1" dirty="0">
                <a:solidFill>
                  <a:srgbClr val="C00000"/>
                </a:solidFill>
                <a:latin typeface="Arial"/>
                <a:cs typeface="Arial"/>
              </a:rPr>
              <a:t>Aspergillus</a:t>
            </a:r>
            <a:r>
              <a:rPr lang="en-US" altLang="zh-CN" sz="3200" b="1" i="1" spc="-5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zh-CN" sz="3200" b="1" i="1" spc="-3" dirty="0">
                <a:solidFill>
                  <a:srgbClr val="C00000"/>
                </a:solidFill>
                <a:latin typeface="Arial"/>
                <a:cs typeface="Arial"/>
              </a:rPr>
              <a:t>rambellii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A. </a:t>
            </a:r>
            <a:r>
              <a:rPr lang="en-US" altLang="zh-CN" sz="3200" i="1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rambellii 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have been shown to accumulate both </a:t>
            </a:r>
            <a:r>
              <a:rPr lang="en-US" altLang="zh-CN" sz="32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aflatoxin (AF) and the aflatoxin precursor </a:t>
            </a:r>
            <a:r>
              <a:rPr lang="en-US" altLang="zh-CN" sz="3200" kern="1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sterigmatocystin</a:t>
            </a:r>
            <a:r>
              <a:rPr lang="en-US" altLang="zh-CN" sz="32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(ST)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[1]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A. </a:t>
            </a:r>
            <a:r>
              <a:rPr lang="en-US" altLang="zh-CN" sz="3200" i="1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rambellii 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secreted a</a:t>
            </a:r>
            <a:r>
              <a:rPr lang="en-US" altLang="zh-CN" sz="32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greater concentration of AFB1 than any other aflatoxigenic species</a:t>
            </a:r>
            <a:r>
              <a:rPr lang="en-US" altLang="zh-CN" sz="3200" kern="1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[2]</a:t>
            </a:r>
            <a:endParaRPr lang="en-US" altLang="zh-CN" sz="32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altLang="zh-CN" sz="32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Aflatoxins are the </a:t>
            </a:r>
            <a:r>
              <a:rPr lang="en-US" altLang="zh-CN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most carcinogenic</a:t>
            </a:r>
            <a:r>
              <a:rPr lang="en-US" altLang="zh-CN" sz="32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natural products known.</a:t>
            </a:r>
            <a:r>
              <a:rPr lang="en-US" altLang="zh-CN" sz="40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[2]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altLang="zh-CN" sz="32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Aspergillus</a:t>
            </a:r>
            <a:r>
              <a:rPr lang="en-US" altLang="zh-CN" sz="3200" b="1" i="1" spc="-72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zh-CN" sz="3200" b="1" i="1" spc="-3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kawachii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altLang="zh-CN" sz="32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In the present study, fermented silkworm larvae was developed via solid-state fermentation with </a:t>
            </a:r>
            <a:r>
              <a:rPr lang="en-US" altLang="zh-CN" sz="3200" i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Aspergillus kawachii </a:t>
            </a:r>
            <a:r>
              <a:rPr lang="en-US" altLang="zh-CN" sz="32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lang="en-US" altLang="zh-CN" sz="3200" dirty="0"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investigated its anti-cancer activity in human hepatocellular carcinoma cells</a:t>
            </a:r>
            <a:r>
              <a:rPr lang="en-US" altLang="zh-CN" sz="3200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.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[3]</a:t>
            </a:r>
            <a:endParaRPr lang="en-US" altLang="zh-CN" sz="3200" dirty="0"/>
          </a:p>
          <a:p>
            <a:pPr marL="971550" lvl="1" indent="-514350" algn="just">
              <a:buFont typeface="+mj-lt"/>
              <a:buAutoNum type="arabicPeriod"/>
            </a:pPr>
            <a:r>
              <a:rPr lang="en-US" altLang="zh-CN" sz="3200" dirty="0"/>
              <a:t>Viscum album var. </a:t>
            </a:r>
            <a:r>
              <a:rPr lang="en-US" altLang="zh-CN" sz="3200" dirty="0" err="1"/>
              <a:t>coloratum</a:t>
            </a:r>
            <a:r>
              <a:rPr lang="en-US" altLang="zh-CN" sz="3200" dirty="0"/>
              <a:t> (Korean mistletoe; KM) is </a:t>
            </a:r>
            <a:r>
              <a:rPr lang="en-US" altLang="zh-CN" sz="3200" dirty="0">
                <a:highlight>
                  <a:srgbClr val="FFFF00"/>
                </a:highlight>
              </a:rPr>
              <a:t>a promising agent for treating colon cancer</a:t>
            </a:r>
            <a:r>
              <a:rPr lang="en-US" altLang="zh-CN" sz="3200" dirty="0"/>
              <a:t>,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[4, 6]</a:t>
            </a:r>
            <a:r>
              <a:rPr lang="en-US" altLang="zh-CN" sz="3200" dirty="0"/>
              <a:t> hepatoma and immunomodulation. The anti-oxidative activities of KM can be enhanced by fermentation using the crude enzyme extract derived from A. kawachii.</a:t>
            </a:r>
            <a:r>
              <a:rPr lang="en-US" altLang="zh-CN" sz="3200" kern="100" baseline="300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[5] </a:t>
            </a:r>
          </a:p>
          <a:p>
            <a:pPr marL="971550" lvl="1" indent="-514350" algn="just">
              <a:buFont typeface="+mj-lt"/>
              <a:buAutoNum type="arabicPeriod"/>
            </a:pPr>
            <a:endParaRPr lang="en-US" altLang="zh-CN" sz="3200" b="1" i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69" name="TextBox 868">
            <a:extLst>
              <a:ext uri="{FF2B5EF4-FFF2-40B4-BE49-F238E27FC236}">
                <a16:creationId xmlns:a16="http://schemas.microsoft.com/office/drawing/2014/main" id="{C7852FC4-E651-4740-9CA9-DE874158390C}"/>
              </a:ext>
            </a:extLst>
          </p:cNvPr>
          <p:cNvSpPr txBox="1"/>
          <p:nvPr/>
        </p:nvSpPr>
        <p:spPr>
          <a:xfrm>
            <a:off x="503040" y="20649486"/>
            <a:ext cx="17358191" cy="545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Cary JW, Ehrlich KC,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Beltz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SB, Harris-Coward P,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Klich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MA. Characterization of the Aspergillus ochraceoroseus aflatoxin/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sterigmatocystin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biosynthetic gene cluster. </a:t>
            </a:r>
            <a:r>
              <a:rPr lang="en-US" altLang="zh-CN" b="0" i="1" dirty="0" err="1">
                <a:solidFill>
                  <a:srgbClr val="212121"/>
                </a:solidFill>
                <a:effectLst/>
                <a:latin typeface="BlinkMacSystemFont"/>
              </a:rPr>
              <a:t>Mycologia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2009;101(3):352-362. doi:10.3852/08-173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Frisvad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JC,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Skouboe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P, Samson RA. Taxonomic comparison of three different groups of aflatoxin producers and a new efficient producer of aflatoxin B1,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sterigmatocystin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and 3-O-methylsterigmatocystin, Aspergillus rambellii sp.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nov.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Syst Appl Microbiol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2005;28(5):442-453. doi:10.1016/j.syapm.2005.02.012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Cho HD, Min HJ, Won YS,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Ahn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HY, Cho YS,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Seo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 KI. Solid state fermentation process with Aspergillus kawachii enhances the cancer-suppressive potential of silkworm larva in hepatocellular carcinoma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BMC Complement Altern Med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 2019;19(1):241. Published 2019 Sep 5. doi:10.1186/s12906-019-2649-7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Khil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L. Y., Kim, W.,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Lyu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S., Park, W. B., Yoon, J. W., &amp; Jun, H. S. (2007). Mechanisms involved in Korean mistletoe lectin-induced apoptosis of cancer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World journal of gastroenterology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13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(20), 2811–2818. https://doi.org/10.3748/wjg.v13.i20.2811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Kim, S. Y., Yang, E. J., Son, Y. K., Yeo, J. H., &amp; Song, K. S. (2016). Enhanced anti-oxidative effect of fermented Korean mistletoe is originated from an increase in the contents of caffeic acid and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lyoniresinol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Food &amp; function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7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(5), 2270–2277. </a:t>
            </a:r>
            <a:r>
              <a:rPr lang="en-US" altLang="zh-CN" dirty="0">
                <a:solidFill>
                  <a:srgbClr val="212121"/>
                </a:solidFill>
                <a:latin typeface="BlinkMacSystemFont"/>
              </a:rPr>
              <a:t>https://doi.org/10.1039/c6fo00138f</a:t>
            </a:r>
            <a:endParaRPr lang="en-US" altLang="zh-CN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Khil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L. Y., Kim, W.,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BlinkMacSystemFont"/>
              </a:rPr>
              <a:t>Lyu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 S., Park, W. B., Yoon, J. W., &amp; Jun, H. S. (2007). Mechanisms involved in Korean mistletoe lectin-induced apoptosis of cancer cells.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World journal of gastroenterology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n-US" altLang="zh-CN" b="0" i="1" dirty="0">
                <a:solidFill>
                  <a:srgbClr val="212121"/>
                </a:solidFill>
                <a:effectLst/>
                <a:latin typeface="BlinkMacSystemFont"/>
              </a:rPr>
              <a:t>13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BlinkMacSystemFont"/>
              </a:rPr>
              <a:t>(20), 2811–2818. https://doi.org/10.3748/wjg.v13.i20.2811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zh-CN" altLang="zh-CN" sz="1800" kern="1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513855DB-8E4F-422C-8A63-4778EA2E55A5}"/>
              </a:ext>
            </a:extLst>
          </p:cNvPr>
          <p:cNvGrpSpPr/>
          <p:nvPr/>
        </p:nvGrpSpPr>
        <p:grpSpPr>
          <a:xfrm>
            <a:off x="11370890" y="7932290"/>
            <a:ext cx="6490341" cy="2507188"/>
            <a:chOff x="10656168" y="8020885"/>
            <a:chExt cx="6490341" cy="2507188"/>
          </a:xfrm>
        </p:grpSpPr>
        <p:pic>
          <p:nvPicPr>
            <p:cNvPr id="921" name="Picture 920">
              <a:extLst>
                <a:ext uri="{FF2B5EF4-FFF2-40B4-BE49-F238E27FC236}">
                  <a16:creationId xmlns:a16="http://schemas.microsoft.com/office/drawing/2014/main" id="{E995356A-9C5E-4B23-A4D3-272E2B819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168" y="8020885"/>
              <a:ext cx="3589420" cy="2427954"/>
            </a:xfrm>
            <a:prstGeom prst="rect">
              <a:avLst/>
            </a:prstGeom>
          </p:spPr>
        </p:pic>
        <p:pic>
          <p:nvPicPr>
            <p:cNvPr id="923" name="Picture 922">
              <a:extLst>
                <a:ext uri="{FF2B5EF4-FFF2-40B4-BE49-F238E27FC236}">
                  <a16:creationId xmlns:a16="http://schemas.microsoft.com/office/drawing/2014/main" id="{B07505D5-3902-4467-8A58-5B64BBDB9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99"/>
            <a:stretch/>
          </p:blipFill>
          <p:spPr>
            <a:xfrm>
              <a:off x="14050165" y="8050695"/>
              <a:ext cx="3096344" cy="2477378"/>
            </a:xfrm>
            <a:prstGeom prst="rect">
              <a:avLst/>
            </a:prstGeom>
          </p:spPr>
        </p:pic>
      </p:grp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C9EC9E3A-DC4D-4A4C-A374-D4BC310673E5}"/>
              </a:ext>
            </a:extLst>
          </p:cNvPr>
          <p:cNvGrpSpPr/>
          <p:nvPr/>
        </p:nvGrpSpPr>
        <p:grpSpPr>
          <a:xfrm>
            <a:off x="8908718" y="8036581"/>
            <a:ext cx="2472748" cy="1090242"/>
            <a:chOff x="8649750" y="8023655"/>
            <a:chExt cx="2472748" cy="1090242"/>
          </a:xfrm>
        </p:grpSpPr>
        <p:grpSp>
          <p:nvGrpSpPr>
            <p:cNvPr id="938" name="Group 937">
              <a:extLst>
                <a:ext uri="{FF2B5EF4-FFF2-40B4-BE49-F238E27FC236}">
                  <a16:creationId xmlns:a16="http://schemas.microsoft.com/office/drawing/2014/main" id="{285E2DC8-F0A8-4F1F-B9A7-905F2ECA7312}"/>
                </a:ext>
              </a:extLst>
            </p:cNvPr>
            <p:cNvGrpSpPr/>
            <p:nvPr/>
          </p:nvGrpSpPr>
          <p:grpSpPr>
            <a:xfrm>
              <a:off x="8649750" y="8024537"/>
              <a:ext cx="522026" cy="1089360"/>
              <a:chOff x="8268923" y="8753195"/>
              <a:chExt cx="201930" cy="421386"/>
            </a:xfrm>
          </p:grpSpPr>
          <p:sp>
            <p:nvSpPr>
              <p:cNvPr id="930" name="object 57">
                <a:extLst>
                  <a:ext uri="{FF2B5EF4-FFF2-40B4-BE49-F238E27FC236}">
                    <a16:creationId xmlns:a16="http://schemas.microsoft.com/office/drawing/2014/main" id="{84CA78EB-B23B-4993-898B-64C194BF6C88}"/>
                  </a:ext>
                </a:extLst>
              </p:cNvPr>
              <p:cNvSpPr/>
              <p:nvPr/>
            </p:nvSpPr>
            <p:spPr>
              <a:xfrm>
                <a:off x="8268923" y="8753195"/>
                <a:ext cx="201930" cy="201930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01930">
                    <a:moveTo>
                      <a:pt x="0" y="201422"/>
                    </a:moveTo>
                    <a:lnTo>
                      <a:pt x="201422" y="201422"/>
                    </a:lnTo>
                    <a:lnTo>
                      <a:pt x="201422" y="0"/>
                    </a:lnTo>
                    <a:lnTo>
                      <a:pt x="0" y="0"/>
                    </a:lnTo>
                    <a:lnTo>
                      <a:pt x="0" y="201422"/>
                    </a:lnTo>
                    <a:close/>
                  </a:path>
                </a:pathLst>
              </a:custGeom>
              <a:ln w="1358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1" name="object 58">
                <a:extLst>
                  <a:ext uri="{FF2B5EF4-FFF2-40B4-BE49-F238E27FC236}">
                    <a16:creationId xmlns:a16="http://schemas.microsoft.com/office/drawing/2014/main" id="{70DCF212-CC3E-4898-8C0E-955F956E0F59}"/>
                  </a:ext>
                </a:extLst>
              </p:cNvPr>
              <p:cNvSpPr/>
              <p:nvPr/>
            </p:nvSpPr>
            <p:spPr>
              <a:xfrm>
                <a:off x="8281749" y="8853905"/>
                <a:ext cx="1758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5895">
                    <a:moveTo>
                      <a:pt x="0" y="0"/>
                    </a:moveTo>
                    <a:lnTo>
                      <a:pt x="175640" y="0"/>
                    </a:lnTo>
                  </a:path>
                </a:pathLst>
              </a:custGeom>
              <a:ln w="1358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2" name="object 59">
                <a:extLst>
                  <a:ext uri="{FF2B5EF4-FFF2-40B4-BE49-F238E27FC236}">
                    <a16:creationId xmlns:a16="http://schemas.microsoft.com/office/drawing/2014/main" id="{F6996681-9D0F-4E70-940F-17A236E11DB6}"/>
                  </a:ext>
                </a:extLst>
              </p:cNvPr>
              <p:cNvSpPr/>
              <p:nvPr/>
            </p:nvSpPr>
            <p:spPr>
              <a:xfrm>
                <a:off x="8344742" y="8829014"/>
                <a:ext cx="50165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0164">
                    <a:moveTo>
                      <a:pt x="24892" y="0"/>
                    </a:moveTo>
                    <a:lnTo>
                      <a:pt x="15216" y="1960"/>
                    </a:lnTo>
                    <a:lnTo>
                      <a:pt x="7302" y="7302"/>
                    </a:lnTo>
                    <a:lnTo>
                      <a:pt x="1960" y="15216"/>
                    </a:lnTo>
                    <a:lnTo>
                      <a:pt x="0" y="24892"/>
                    </a:lnTo>
                    <a:lnTo>
                      <a:pt x="1960" y="34494"/>
                    </a:lnTo>
                    <a:lnTo>
                      <a:pt x="7302" y="42370"/>
                    </a:lnTo>
                    <a:lnTo>
                      <a:pt x="15216" y="47698"/>
                    </a:lnTo>
                    <a:lnTo>
                      <a:pt x="24892" y="49656"/>
                    </a:lnTo>
                    <a:lnTo>
                      <a:pt x="34494" y="47698"/>
                    </a:lnTo>
                    <a:lnTo>
                      <a:pt x="42370" y="42370"/>
                    </a:lnTo>
                    <a:lnTo>
                      <a:pt x="47698" y="34494"/>
                    </a:lnTo>
                    <a:lnTo>
                      <a:pt x="49657" y="24892"/>
                    </a:lnTo>
                    <a:lnTo>
                      <a:pt x="47698" y="15216"/>
                    </a:lnTo>
                    <a:lnTo>
                      <a:pt x="42370" y="7302"/>
                    </a:lnTo>
                    <a:lnTo>
                      <a:pt x="34494" y="1960"/>
                    </a:lnTo>
                    <a:lnTo>
                      <a:pt x="24892" y="0"/>
                    </a:lnTo>
                    <a:close/>
                  </a:path>
                </a:pathLst>
              </a:custGeom>
              <a:solidFill>
                <a:srgbClr val="FF0000">
                  <a:alpha val="501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3" name="object 60">
                <a:extLst>
                  <a:ext uri="{FF2B5EF4-FFF2-40B4-BE49-F238E27FC236}">
                    <a16:creationId xmlns:a16="http://schemas.microsoft.com/office/drawing/2014/main" id="{F60F5366-F019-49E1-90D0-2AE07291CF65}"/>
                  </a:ext>
                </a:extLst>
              </p:cNvPr>
              <p:cNvSpPr/>
              <p:nvPr/>
            </p:nvSpPr>
            <p:spPr>
              <a:xfrm>
                <a:off x="8344742" y="8829014"/>
                <a:ext cx="50165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0164">
                    <a:moveTo>
                      <a:pt x="0" y="24892"/>
                    </a:moveTo>
                    <a:lnTo>
                      <a:pt x="1960" y="15216"/>
                    </a:lnTo>
                    <a:lnTo>
                      <a:pt x="7302" y="7302"/>
                    </a:lnTo>
                    <a:lnTo>
                      <a:pt x="15216" y="1960"/>
                    </a:lnTo>
                    <a:lnTo>
                      <a:pt x="24892" y="0"/>
                    </a:lnTo>
                    <a:lnTo>
                      <a:pt x="34494" y="1960"/>
                    </a:lnTo>
                    <a:lnTo>
                      <a:pt x="42370" y="7302"/>
                    </a:lnTo>
                    <a:lnTo>
                      <a:pt x="47698" y="15216"/>
                    </a:lnTo>
                    <a:lnTo>
                      <a:pt x="49657" y="24892"/>
                    </a:lnTo>
                    <a:lnTo>
                      <a:pt x="47698" y="34494"/>
                    </a:lnTo>
                    <a:lnTo>
                      <a:pt x="42370" y="42370"/>
                    </a:lnTo>
                    <a:lnTo>
                      <a:pt x="34494" y="47698"/>
                    </a:lnTo>
                    <a:lnTo>
                      <a:pt x="24892" y="49656"/>
                    </a:lnTo>
                    <a:lnTo>
                      <a:pt x="15216" y="47698"/>
                    </a:lnTo>
                    <a:lnTo>
                      <a:pt x="7302" y="42370"/>
                    </a:lnTo>
                    <a:lnTo>
                      <a:pt x="1960" y="34494"/>
                    </a:lnTo>
                    <a:lnTo>
                      <a:pt x="0" y="24892"/>
                    </a:lnTo>
                  </a:path>
                </a:pathLst>
              </a:custGeom>
              <a:ln w="9017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4" name="object 61">
                <a:extLst>
                  <a:ext uri="{FF2B5EF4-FFF2-40B4-BE49-F238E27FC236}">
                    <a16:creationId xmlns:a16="http://schemas.microsoft.com/office/drawing/2014/main" id="{D826488B-EA81-485A-AC58-5D57A3B572A4}"/>
                  </a:ext>
                </a:extLst>
              </p:cNvPr>
              <p:cNvSpPr/>
              <p:nvPr/>
            </p:nvSpPr>
            <p:spPr>
              <a:xfrm>
                <a:off x="8268923" y="8972651"/>
                <a:ext cx="201930" cy="201930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01930">
                    <a:moveTo>
                      <a:pt x="0" y="201421"/>
                    </a:moveTo>
                    <a:lnTo>
                      <a:pt x="201422" y="201421"/>
                    </a:lnTo>
                    <a:lnTo>
                      <a:pt x="201422" y="0"/>
                    </a:lnTo>
                    <a:lnTo>
                      <a:pt x="0" y="0"/>
                    </a:lnTo>
                    <a:lnTo>
                      <a:pt x="0" y="201421"/>
                    </a:lnTo>
                    <a:close/>
                  </a:path>
                </a:pathLst>
              </a:custGeom>
              <a:ln w="1358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5" name="object 62">
                <a:extLst>
                  <a:ext uri="{FF2B5EF4-FFF2-40B4-BE49-F238E27FC236}">
                    <a16:creationId xmlns:a16="http://schemas.microsoft.com/office/drawing/2014/main" id="{37BC58DB-A67D-496D-AB8B-1F31DE9F49F3}"/>
                  </a:ext>
                </a:extLst>
              </p:cNvPr>
              <p:cNvSpPr/>
              <p:nvPr/>
            </p:nvSpPr>
            <p:spPr>
              <a:xfrm>
                <a:off x="8281749" y="9073361"/>
                <a:ext cx="1758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5895">
                    <a:moveTo>
                      <a:pt x="0" y="0"/>
                    </a:moveTo>
                    <a:lnTo>
                      <a:pt x="175640" y="0"/>
                    </a:lnTo>
                  </a:path>
                </a:pathLst>
              </a:custGeom>
              <a:ln w="1358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6" name="object 63">
                <a:extLst>
                  <a:ext uri="{FF2B5EF4-FFF2-40B4-BE49-F238E27FC236}">
                    <a16:creationId xmlns:a16="http://schemas.microsoft.com/office/drawing/2014/main" id="{35645421-95C3-4603-AC49-795498AC0A94}"/>
                  </a:ext>
                </a:extLst>
              </p:cNvPr>
              <p:cNvSpPr/>
              <p:nvPr/>
            </p:nvSpPr>
            <p:spPr>
              <a:xfrm>
                <a:off x="8344742" y="9048470"/>
                <a:ext cx="50165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0164">
                    <a:moveTo>
                      <a:pt x="24892" y="0"/>
                    </a:moveTo>
                    <a:lnTo>
                      <a:pt x="15216" y="1960"/>
                    </a:lnTo>
                    <a:lnTo>
                      <a:pt x="7302" y="7302"/>
                    </a:lnTo>
                    <a:lnTo>
                      <a:pt x="1960" y="15216"/>
                    </a:lnTo>
                    <a:lnTo>
                      <a:pt x="0" y="24892"/>
                    </a:lnTo>
                    <a:lnTo>
                      <a:pt x="1960" y="34494"/>
                    </a:lnTo>
                    <a:lnTo>
                      <a:pt x="7302" y="42370"/>
                    </a:lnTo>
                    <a:lnTo>
                      <a:pt x="15216" y="47698"/>
                    </a:lnTo>
                    <a:lnTo>
                      <a:pt x="24892" y="49657"/>
                    </a:lnTo>
                    <a:lnTo>
                      <a:pt x="34494" y="47698"/>
                    </a:lnTo>
                    <a:lnTo>
                      <a:pt x="42370" y="42370"/>
                    </a:lnTo>
                    <a:lnTo>
                      <a:pt x="47698" y="34494"/>
                    </a:lnTo>
                    <a:lnTo>
                      <a:pt x="49657" y="24892"/>
                    </a:lnTo>
                    <a:lnTo>
                      <a:pt x="47698" y="15216"/>
                    </a:lnTo>
                    <a:lnTo>
                      <a:pt x="42370" y="7302"/>
                    </a:lnTo>
                    <a:lnTo>
                      <a:pt x="34494" y="1960"/>
                    </a:lnTo>
                    <a:lnTo>
                      <a:pt x="24892" y="0"/>
                    </a:lnTo>
                    <a:close/>
                  </a:path>
                </a:pathLst>
              </a:custGeom>
              <a:solidFill>
                <a:srgbClr val="0000FF">
                  <a:alpha val="501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7" name="object 64">
                <a:extLst>
                  <a:ext uri="{FF2B5EF4-FFF2-40B4-BE49-F238E27FC236}">
                    <a16:creationId xmlns:a16="http://schemas.microsoft.com/office/drawing/2014/main" id="{AF96AE0D-F113-45DB-8036-F3D4C5F7CABE}"/>
                  </a:ext>
                </a:extLst>
              </p:cNvPr>
              <p:cNvSpPr/>
              <p:nvPr/>
            </p:nvSpPr>
            <p:spPr>
              <a:xfrm>
                <a:off x="8344742" y="9048470"/>
                <a:ext cx="50165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0164">
                    <a:moveTo>
                      <a:pt x="0" y="24892"/>
                    </a:moveTo>
                    <a:lnTo>
                      <a:pt x="1960" y="15216"/>
                    </a:lnTo>
                    <a:lnTo>
                      <a:pt x="7302" y="7302"/>
                    </a:lnTo>
                    <a:lnTo>
                      <a:pt x="15216" y="1960"/>
                    </a:lnTo>
                    <a:lnTo>
                      <a:pt x="24892" y="0"/>
                    </a:lnTo>
                    <a:lnTo>
                      <a:pt x="34494" y="1960"/>
                    </a:lnTo>
                    <a:lnTo>
                      <a:pt x="42370" y="7302"/>
                    </a:lnTo>
                    <a:lnTo>
                      <a:pt x="47698" y="15216"/>
                    </a:lnTo>
                    <a:lnTo>
                      <a:pt x="49657" y="24892"/>
                    </a:lnTo>
                    <a:lnTo>
                      <a:pt x="47698" y="34494"/>
                    </a:lnTo>
                    <a:lnTo>
                      <a:pt x="42370" y="42370"/>
                    </a:lnTo>
                    <a:lnTo>
                      <a:pt x="34494" y="47698"/>
                    </a:lnTo>
                    <a:lnTo>
                      <a:pt x="24892" y="49657"/>
                    </a:lnTo>
                    <a:lnTo>
                      <a:pt x="15216" y="47698"/>
                    </a:lnTo>
                    <a:lnTo>
                      <a:pt x="7302" y="42370"/>
                    </a:lnTo>
                    <a:lnTo>
                      <a:pt x="1960" y="34494"/>
                    </a:lnTo>
                    <a:lnTo>
                      <a:pt x="0" y="24892"/>
                    </a:lnTo>
                  </a:path>
                </a:pathLst>
              </a:custGeom>
              <a:ln w="9017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39" name="TextBox 938">
              <a:extLst>
                <a:ext uri="{FF2B5EF4-FFF2-40B4-BE49-F238E27FC236}">
                  <a16:creationId xmlns:a16="http://schemas.microsoft.com/office/drawing/2014/main" id="{8B882049-3949-4FB4-B05D-3D67DC929C41}"/>
                </a:ext>
              </a:extLst>
            </p:cNvPr>
            <p:cNvSpPr txBox="1"/>
            <p:nvPr/>
          </p:nvSpPr>
          <p:spPr>
            <a:xfrm>
              <a:off x="9226391" y="8023655"/>
              <a:ext cx="1865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CRC Enriched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940" name="TextBox 939">
              <a:extLst>
                <a:ext uri="{FF2B5EF4-FFF2-40B4-BE49-F238E27FC236}">
                  <a16:creationId xmlns:a16="http://schemas.microsoft.com/office/drawing/2014/main" id="{04C73EA6-B4F5-45C5-87B0-ED3D740BB004}"/>
                </a:ext>
              </a:extLst>
            </p:cNvPr>
            <p:cNvSpPr txBox="1"/>
            <p:nvPr/>
          </p:nvSpPr>
          <p:spPr>
            <a:xfrm>
              <a:off x="9235122" y="8581183"/>
              <a:ext cx="1887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CRC Depleted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288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A3BCFB-E989-4BAD-B3F9-D613B0830C10}"/>
              </a:ext>
            </a:extLst>
          </p:cNvPr>
          <p:cNvSpPr txBox="1"/>
          <p:nvPr/>
        </p:nvSpPr>
        <p:spPr>
          <a:xfrm>
            <a:off x="287016" y="210556"/>
            <a:ext cx="11846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Weak internal correlation between the (selected) fungi</a:t>
            </a:r>
            <a:endParaRPr lang="zh-CN" altLang="en-US" sz="40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A09125-A402-447B-B6F7-C897A2E5E9CE}"/>
              </a:ext>
            </a:extLst>
          </p:cNvPr>
          <p:cNvGrpSpPr/>
          <p:nvPr/>
        </p:nvGrpSpPr>
        <p:grpSpPr>
          <a:xfrm>
            <a:off x="431032" y="907938"/>
            <a:ext cx="17021682" cy="5955759"/>
            <a:chOff x="479200" y="1794570"/>
            <a:chExt cx="17021682" cy="59557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535FB5-612A-4423-9905-BEE30E0B40AC}"/>
                </a:ext>
              </a:extLst>
            </p:cNvPr>
            <p:cNvGrpSpPr/>
            <p:nvPr/>
          </p:nvGrpSpPr>
          <p:grpSpPr>
            <a:xfrm>
              <a:off x="2123220" y="1917681"/>
              <a:ext cx="15377662" cy="5832648"/>
              <a:chOff x="1256488" y="1218668"/>
              <a:chExt cx="15377662" cy="583264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BCF507-C20D-4507-9387-C9AB421BF1A8}"/>
                  </a:ext>
                </a:extLst>
              </p:cNvPr>
              <p:cNvSpPr txBox="1"/>
              <p:nvPr/>
            </p:nvSpPr>
            <p:spPr>
              <a:xfrm>
                <a:off x="1493791" y="1225301"/>
                <a:ext cx="13047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cohort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016119-3780-4358-8427-B93237E0F3EC}"/>
                  </a:ext>
                </a:extLst>
              </p:cNvPr>
              <p:cNvSpPr txBox="1"/>
              <p:nvPr/>
            </p:nvSpPr>
            <p:spPr>
              <a:xfrm>
                <a:off x="3085714" y="1225301"/>
                <a:ext cx="10804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stage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BB1D89-C0F8-4ED0-9232-59FEF0045DFB}"/>
                  </a:ext>
                </a:extLst>
              </p:cNvPr>
              <p:cNvSpPr txBox="1"/>
              <p:nvPr/>
            </p:nvSpPr>
            <p:spPr>
              <a:xfrm>
                <a:off x="4124406" y="1225301"/>
                <a:ext cx="19518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Max |</a:t>
                </a:r>
                <a:r>
                  <a:rPr lang="en-US" altLang="zh-CN" sz="3200" b="1" dirty="0" err="1">
                    <a:solidFill>
                      <a:schemeClr val="accent1"/>
                    </a:solidFill>
                  </a:rPr>
                  <a:t>cor</a:t>
                </a:r>
                <a:r>
                  <a:rPr lang="en-US" altLang="zh-CN" sz="3200" b="1" dirty="0">
                    <a:solidFill>
                      <a:schemeClr val="accent1"/>
                    </a:solidFill>
                  </a:rPr>
                  <a:t>|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EF3F8-4C8B-4DD0-A91C-5600131692B7}"/>
                  </a:ext>
                </a:extLst>
              </p:cNvPr>
              <p:cNvSpPr txBox="1"/>
              <p:nvPr/>
            </p:nvSpPr>
            <p:spPr>
              <a:xfrm>
                <a:off x="6464147" y="1223090"/>
                <a:ext cx="31911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Max |</a:t>
                </a:r>
                <a:r>
                  <a:rPr lang="en-US" altLang="zh-CN" sz="3200" b="1" dirty="0" err="1">
                    <a:solidFill>
                      <a:schemeClr val="accent1"/>
                    </a:solidFill>
                  </a:rPr>
                  <a:t>cor</a:t>
                </a:r>
                <a:r>
                  <a:rPr lang="en-US" altLang="zh-CN" sz="3200" b="1" dirty="0">
                    <a:solidFill>
                      <a:schemeClr val="accent1"/>
                    </a:solidFill>
                  </a:rPr>
                  <a:t>| of A.R.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2B50D0-F5E8-4B7E-BA9A-0C29533FF29C}"/>
                  </a:ext>
                </a:extLst>
              </p:cNvPr>
              <p:cNvSpPr txBox="1"/>
              <p:nvPr/>
            </p:nvSpPr>
            <p:spPr>
              <a:xfrm>
                <a:off x="10032672" y="1218668"/>
                <a:ext cx="26667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accent1"/>
                    </a:solidFill>
                  </a:rPr>
                  <a:t>Sample counts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07F582-456B-4C9C-9CE0-467B1957802D}"/>
                  </a:ext>
                </a:extLst>
              </p:cNvPr>
              <p:cNvSpPr txBox="1"/>
              <p:nvPr/>
            </p:nvSpPr>
            <p:spPr>
              <a:xfrm>
                <a:off x="12959105" y="1225301"/>
                <a:ext cx="3675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Counts(|</a:t>
                </a:r>
                <a:r>
                  <a:rPr lang="en-US" altLang="zh-CN" sz="3200" b="1" dirty="0" err="1">
                    <a:solidFill>
                      <a:schemeClr val="accent1"/>
                    </a:solidFill>
                  </a:rPr>
                  <a:t>cor</a:t>
                </a:r>
                <a:r>
                  <a:rPr lang="en-US" altLang="zh-CN" sz="3200" b="1" dirty="0">
                    <a:solidFill>
                      <a:schemeClr val="accent1"/>
                    </a:solidFill>
                  </a:rPr>
                  <a:t>| &gt; 0.08)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F85EF2B-AE29-41F5-BA86-4C64AAECA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6488" y="1810076"/>
                <a:ext cx="14226224" cy="524124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683396-43BE-4C0B-9D36-1177C1EBC2BE}"/>
                </a:ext>
              </a:extLst>
            </p:cNvPr>
            <p:cNvSpPr txBox="1"/>
            <p:nvPr/>
          </p:nvSpPr>
          <p:spPr>
            <a:xfrm>
              <a:off x="479200" y="1794570"/>
              <a:ext cx="18213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err="1">
                  <a:solidFill>
                    <a:srgbClr val="C00000"/>
                  </a:solidFill>
                </a:rPr>
                <a:t>SparCC</a:t>
              </a:r>
              <a:r>
                <a:rPr lang="en-US" altLang="zh-CN" sz="4000" b="1" dirty="0">
                  <a:solidFill>
                    <a:srgbClr val="C00000"/>
                  </a:solidFill>
                </a:rPr>
                <a:t>:</a:t>
              </a:r>
              <a:endParaRPr lang="zh-CN" altLang="en-US" sz="40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20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F386E4-1A55-403F-AA4F-C4E0D715E736}"/>
              </a:ext>
            </a:extLst>
          </p:cNvPr>
          <p:cNvSpPr/>
          <p:nvPr/>
        </p:nvSpPr>
        <p:spPr>
          <a:xfrm>
            <a:off x="5980627" y="583669"/>
            <a:ext cx="2983352" cy="3652207"/>
          </a:xfrm>
          <a:prstGeom prst="rect">
            <a:avLst/>
          </a:prstGeom>
          <a:noFill/>
          <a:ln>
            <a:solidFill>
              <a:srgbClr val="E82546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38FFD-DBF8-492C-9A53-704850DC7D1B}"/>
              </a:ext>
            </a:extLst>
          </p:cNvPr>
          <p:cNvGrpSpPr/>
          <p:nvPr/>
        </p:nvGrpSpPr>
        <p:grpSpPr>
          <a:xfrm>
            <a:off x="17494" y="1022305"/>
            <a:ext cx="18299700" cy="17562491"/>
            <a:chOff x="17494" y="691646"/>
            <a:chExt cx="18299700" cy="1756249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2EA68A7-AA64-4D3C-AE8A-012E7024735E}"/>
                </a:ext>
              </a:extLst>
            </p:cNvPr>
            <p:cNvGrpSpPr/>
            <p:nvPr/>
          </p:nvGrpSpPr>
          <p:grpSpPr>
            <a:xfrm>
              <a:off x="17494" y="9996994"/>
              <a:ext cx="18253012" cy="8257143"/>
              <a:chOff x="0" y="7519368"/>
              <a:chExt cx="18253012" cy="8257143"/>
            </a:xfrm>
          </p:grpSpPr>
          <p:pic>
            <p:nvPicPr>
              <p:cNvPr id="26" name="Picture 25" descr="Chart&#10;&#10;Description automatically generated">
                <a:extLst>
                  <a:ext uri="{FF2B5EF4-FFF2-40B4-BE49-F238E27FC236}">
                    <a16:creationId xmlns:a16="http://schemas.microsoft.com/office/drawing/2014/main" id="{20ACA805-BE49-45AE-88FD-52A017575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4916" y="7519368"/>
                <a:ext cx="16838096" cy="8257143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BA66AF9-7A41-4B2B-8E6C-9DE856FB6D48}"/>
                  </a:ext>
                </a:extLst>
              </p:cNvPr>
              <p:cNvGrpSpPr/>
              <p:nvPr/>
            </p:nvGrpSpPr>
            <p:grpSpPr>
              <a:xfrm>
                <a:off x="0" y="7719420"/>
                <a:ext cx="1589794" cy="7815778"/>
                <a:chOff x="0" y="7719420"/>
                <a:chExt cx="1589794" cy="781577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976006F-75B2-49B0-8565-5631E551B25A}"/>
                    </a:ext>
                  </a:extLst>
                </p:cNvPr>
                <p:cNvSpPr txBox="1"/>
                <p:nvPr/>
              </p:nvSpPr>
              <p:spPr>
                <a:xfrm>
                  <a:off x="34988" y="7719420"/>
                  <a:ext cx="152849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2014_ZellerG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4DCE0BA-8C72-4A85-B063-0A148B95D7A3}"/>
                    </a:ext>
                  </a:extLst>
                </p:cNvPr>
                <p:cNvSpPr txBox="1"/>
                <p:nvPr/>
              </p:nvSpPr>
              <p:spPr>
                <a:xfrm>
                  <a:off x="205441" y="8774435"/>
                  <a:ext cx="117891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2015_FengQ</a:t>
                  </a:r>
                </a:p>
                <a:p>
                  <a:pPr algn="ctr"/>
                  <a:r>
                    <a:rPr lang="en-US" altLang="zh-CN" sz="1500" b="1" dirty="0"/>
                    <a:t>(OC)</a:t>
                  </a:r>
                  <a:endParaRPr lang="zh-CN" altLang="en-US" sz="1500" b="1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38F3ED-1C93-40B1-9353-72F4C606E0BC}"/>
                    </a:ext>
                  </a:extLst>
                </p:cNvPr>
                <p:cNvSpPr txBox="1"/>
                <p:nvPr/>
              </p:nvSpPr>
              <p:spPr>
                <a:xfrm>
                  <a:off x="0" y="9780513"/>
                  <a:ext cx="158979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2016_VogtmannE</a:t>
                  </a:r>
                </a:p>
                <a:p>
                  <a:pPr algn="ctr"/>
                  <a:r>
                    <a:rPr lang="en-US" altLang="zh-CN" sz="1500" b="1" dirty="0"/>
                    <a:t>(NA)</a:t>
                  </a:r>
                  <a:endParaRPr lang="zh-CN" altLang="en-US" sz="1500" b="1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E4202D-5E52-4C4E-9952-0B78144CA45F}"/>
                    </a:ext>
                  </a:extLst>
                </p:cNvPr>
                <p:cNvSpPr txBox="1"/>
                <p:nvPr/>
              </p:nvSpPr>
              <p:spPr>
                <a:xfrm>
                  <a:off x="277103" y="10825781"/>
                  <a:ext cx="113043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2019_Thom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E4E75E-9AEF-4243-A514-540DCC86ABE9}"/>
                    </a:ext>
                  </a:extLst>
                </p:cNvPr>
                <p:cNvSpPr txBox="1"/>
                <p:nvPr/>
              </p:nvSpPr>
              <p:spPr>
                <a:xfrm>
                  <a:off x="188136" y="11776164"/>
                  <a:ext cx="12715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2019_WirbelJ</a:t>
                  </a:r>
                </a:p>
                <a:p>
                  <a:pPr algn="ctr"/>
                  <a:r>
                    <a:rPr lang="en-US" altLang="zh-CN" sz="1500" b="1" dirty="0"/>
                    <a:t>(EU)</a:t>
                  </a:r>
                  <a:endParaRPr lang="zh-CN" altLang="en-US" sz="1500" b="1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5B842B-FF98-45E4-A574-0C426AD403EB}"/>
                    </a:ext>
                  </a:extLst>
                </p:cNvPr>
                <p:cNvSpPr txBox="1"/>
                <p:nvPr/>
              </p:nvSpPr>
              <p:spPr>
                <a:xfrm>
                  <a:off x="155299" y="12891718"/>
                  <a:ext cx="127919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2019_Yachida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CA4B738-582E-4567-9D33-838B8A7E054C}"/>
                    </a:ext>
                  </a:extLst>
                </p:cNvPr>
                <p:cNvSpPr txBox="1"/>
                <p:nvPr/>
              </p:nvSpPr>
              <p:spPr>
                <a:xfrm>
                  <a:off x="225005" y="13935638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2021_JunY_1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EFDB879-0EF9-4DC4-92AC-7F3229B602E6}"/>
                    </a:ext>
                  </a:extLst>
                </p:cNvPr>
                <p:cNvSpPr txBox="1"/>
                <p:nvPr/>
              </p:nvSpPr>
              <p:spPr>
                <a:xfrm>
                  <a:off x="225005" y="14981200"/>
                  <a:ext cx="123463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500" b="1" dirty="0"/>
                    <a:t>2021_JunY_2</a:t>
                  </a:r>
                </a:p>
                <a:p>
                  <a:pPr algn="ctr"/>
                  <a:r>
                    <a:rPr lang="en-US" altLang="zh-CN" sz="1500" b="1" dirty="0"/>
                    <a:t>(AS)</a:t>
                  </a:r>
                  <a:endParaRPr lang="zh-CN" altLang="en-US" sz="1500" b="1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6B5618C-1BA9-44E8-ACFC-DA861300EB9D}"/>
                </a:ext>
              </a:extLst>
            </p:cNvPr>
            <p:cNvGrpSpPr/>
            <p:nvPr/>
          </p:nvGrpSpPr>
          <p:grpSpPr>
            <a:xfrm>
              <a:off x="407871" y="691646"/>
              <a:ext cx="17909323" cy="9456014"/>
              <a:chOff x="407871" y="691646"/>
              <a:chExt cx="17909323" cy="945601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3927689-08F8-43B5-A83F-3C7C13680947}"/>
                  </a:ext>
                </a:extLst>
              </p:cNvPr>
              <p:cNvGrpSpPr/>
              <p:nvPr/>
            </p:nvGrpSpPr>
            <p:grpSpPr>
              <a:xfrm>
                <a:off x="407871" y="691646"/>
                <a:ext cx="17708079" cy="6575694"/>
                <a:chOff x="143000" y="691646"/>
                <a:chExt cx="17708079" cy="6575694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904C087-F836-49A2-B895-CE7BAB3AE032}"/>
                    </a:ext>
                  </a:extLst>
                </p:cNvPr>
                <p:cNvGrpSpPr/>
                <p:nvPr/>
              </p:nvGrpSpPr>
              <p:grpSpPr>
                <a:xfrm>
                  <a:off x="143000" y="691646"/>
                  <a:ext cx="17708079" cy="6575694"/>
                  <a:chOff x="-145032" y="691646"/>
                  <a:chExt cx="17708079" cy="657569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EA415E81-4ADF-40A5-85AE-AE85105829CA}"/>
                      </a:ext>
                    </a:extLst>
                  </p:cNvPr>
                  <p:cNvGrpSpPr/>
                  <p:nvPr/>
                </p:nvGrpSpPr>
                <p:grpSpPr>
                  <a:xfrm>
                    <a:off x="724952" y="714612"/>
                    <a:ext cx="16838095" cy="6447619"/>
                    <a:chOff x="724952" y="714612"/>
                    <a:chExt cx="16838095" cy="6447619"/>
                  </a:xfrm>
                </p:grpSpPr>
                <p:pic>
                  <p:nvPicPr>
                    <p:cNvPr id="3" name="Picture 2" descr="Chart, histogram&#10;&#10;Description automatically generated">
                      <a:extLst>
                        <a:ext uri="{FF2B5EF4-FFF2-40B4-BE49-F238E27FC236}">
                          <a16:creationId xmlns:a16="http://schemas.microsoft.com/office/drawing/2014/main" id="{63BE43D0-8DEE-4403-B0E3-051A36D5D0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24952" y="714612"/>
                      <a:ext cx="16838095" cy="6447619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9F34DA0E-745B-4D25-8EFC-E229D50E1B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62013" y="5575152"/>
                      <a:ext cx="16526903" cy="0"/>
                    </a:xfrm>
                    <a:prstGeom prst="line">
                      <a:avLst/>
                    </a:prstGeom>
                    <a:ln w="38100">
                      <a:solidFill>
                        <a:srgbClr val="FF0000"/>
                      </a:solidFill>
                      <a:prstDash val="dashDot"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3386EDC-6E27-4EC9-A6A3-44FBD2FBE50D}"/>
                      </a:ext>
                    </a:extLst>
                  </p:cNvPr>
                  <p:cNvGrpSpPr/>
                  <p:nvPr/>
                </p:nvGrpSpPr>
                <p:grpSpPr>
                  <a:xfrm>
                    <a:off x="-145032" y="691646"/>
                    <a:ext cx="1007046" cy="6575694"/>
                    <a:chOff x="-145032" y="691646"/>
                    <a:chExt cx="1007046" cy="6575694"/>
                  </a:xfrm>
                </p:grpSpPr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33713C29-BF85-452E-8741-3C7191BB26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20" y="4891076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2.5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CF4292FF-0F05-4670-8FE7-859DDBA915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2982864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5.0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C467A151-2FD3-4D59-BE9C-BBA9EF5073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1074652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7.5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2200A81B-D597-436B-9D35-F64F41C66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3929" y="691646"/>
                      <a:ext cx="7280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17.0</a:t>
                      </a:r>
                      <a:endParaRPr lang="zh-CN" altLang="en-US" sz="2400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B088F703-D538-4D91-AB72-B61617F1FA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032" y="2490424"/>
                      <a:ext cx="584775" cy="1908209"/>
                    </a:xfrm>
                    <a:prstGeom prst="rect">
                      <a:avLst/>
                    </a:prstGeom>
                    <a:noFill/>
                  </p:spPr>
                  <p:txBody>
                    <a:bodyPr vert="vert270" wrap="square">
                      <a:spAutoFit/>
                    </a:bodyPr>
                    <a:lstStyle/>
                    <a:p>
                      <a:pPr algn="ctr"/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- log</a:t>
                      </a:r>
                      <a:r>
                        <a:rPr lang="en-US" altLang="zh-CN" sz="2600" i="1" spc="-5" baseline="-25000" dirty="0">
                          <a:latin typeface="Arial"/>
                          <a:cs typeface="Arial"/>
                        </a:rPr>
                        <a:t>10</a:t>
                      </a:r>
                      <a:r>
                        <a:rPr lang="en-US" altLang="zh-CN" sz="2600" i="1" spc="-5" dirty="0">
                          <a:latin typeface="Arial"/>
                          <a:cs typeface="Arial"/>
                        </a:rPr>
                        <a:t> FDR</a:t>
                      </a:r>
                      <a:endParaRPr lang="zh-CN" altLang="en-US" sz="2600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2D715BED-6D79-4AE9-9850-5BDDE830E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419" y="6805675"/>
                      <a:ext cx="57259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lang="en-US" altLang="zh-CN" sz="2400" dirty="0"/>
                        <a:t>0.0</a:t>
                      </a:r>
                      <a:endParaRPr lang="zh-CN" altLang="en-US" sz="2400" dirty="0"/>
                    </a:p>
                  </p:txBody>
                </p:sp>
              </p:grp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8AF6D98-BBF5-48FE-A79D-E8FFA5E54EEE}"/>
                    </a:ext>
                  </a:extLst>
                </p:cNvPr>
                <p:cNvSpPr txBox="1"/>
                <p:nvPr/>
              </p:nvSpPr>
              <p:spPr>
                <a:xfrm>
                  <a:off x="15511761" y="4811808"/>
                  <a:ext cx="2337506" cy="646331"/>
                </a:xfrm>
                <a:prstGeom prst="rect">
                  <a:avLst/>
                </a:prstGeom>
                <a:noFill/>
              </p:spPr>
              <p:txBody>
                <a:bodyPr vert="horz" wrap="square">
                  <a:spAutoFit/>
                </a:bodyPr>
                <a:lstStyle/>
                <a:p>
                  <a:pPr algn="ctr"/>
                  <a:r>
                    <a:rPr lang="en-US" altLang="zh-CN" sz="3600" spc="-5" dirty="0">
                      <a:solidFill>
                        <a:srgbClr val="E82546"/>
                      </a:solidFill>
                      <a:latin typeface="Bahnschrift Condensed" panose="020B0502040204020203" pitchFamily="34" charset="0"/>
                      <a:cs typeface="Arial"/>
                    </a:rPr>
                    <a:t>FDR &lt; 0.01</a:t>
                  </a:r>
                  <a:endParaRPr lang="zh-CN" altLang="en-US" sz="3600" dirty="0">
                    <a:solidFill>
                      <a:srgbClr val="E82546"/>
                    </a:solidFill>
                    <a:latin typeface="Bahnschrift Condensed" panose="020B0502040204020203" pitchFamily="34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84FC43-F8E5-4899-BD4C-28337E4B9BBE}"/>
                  </a:ext>
                </a:extLst>
              </p:cNvPr>
              <p:cNvSpPr txBox="1"/>
              <p:nvPr/>
            </p:nvSpPr>
            <p:spPr>
              <a:xfrm>
                <a:off x="1403140" y="7173112"/>
                <a:ext cx="16914054" cy="2974548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rambellii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irregularis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Moniliophthora perniciosa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Erysiphe pulchra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Sphaerulina musiva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Phytophthora capsici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Trichophyton mentagrophytes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kawachii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Pneumocystis murina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Debaryomyces hansenii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Trichoderma atroviride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Pseudocercospora 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Cordyceps sp. RAO−2017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Rhizophagus clarus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Pichia kudriavzevii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Paracoccidioides brasiliensis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Albugo candida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Lipomyces starkeyi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Naumovozyma dairenensis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Phytopythium vexans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Aspergillus ochraceoroseus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fioriniae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Coniochaeta ligniaria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Leucoagaricus sp. SymC.cos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Colletotrichum salicis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[Candida] arabinofermentans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Baudoinia panamericana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Hyaloscypha variabilis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Schizosaccharomyces pombe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Tuber magnatum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Thielaviopsis punctulata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Edhazardia aedis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rgbClr val="C00000"/>
                    </a:solidFill>
                    <a:latin typeface="ArialMT"/>
                  </a:rPr>
                  <a:t>Choanephora cucurbitarum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Elsinoe australis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Piromyces sp. E2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Mucor circinelloides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Amorphotheca resinae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Colletotrichum tofieldiae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Sporisorium reilianum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Periconia macrospinosa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Blastomyces gilchristii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Cyberlindnera fabianii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Rhizoctonia solani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Spizellomyces punctatus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eumusae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Blumeria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Pseudocercospora fijiensis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Aureobasidium namibiae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Calocera cornea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Polytolypa hystricis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Rhizopus delemar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Pythium aphanidermatum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Rozella allomycis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Batrachochytrium salamandrivorans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Rhizoclosmatium globosum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Cercospora zeina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steynii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Pezoloma ericae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Cordyceps fumosorosea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Pneumocystis carinii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Phialocephala subalpina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Moniliophthora roreri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Hanseniaspora valbyensis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Syncephalastrum racemosum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Histoplasma capsulatum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Tuber borchii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Phycomyces blakesleeanus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Saitoella complicata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Saccharomyces cerevisiae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Aspergillus udagawae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Candida maltosa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Rhodotorula graminis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Rutstroemia sp. NJR−2017a WRK4</a:t>
                </a:r>
              </a:p>
              <a:p>
                <a:pPr algn="r">
                  <a:lnSpc>
                    <a:spcPct val="105000"/>
                  </a:lnSpc>
                </a:pPr>
                <a:r>
                  <a:rPr lang="en-US" altLang="zh-CN" sz="1400" b="0" i="1" u="none" strike="noStrike" baseline="0" dirty="0">
                    <a:solidFill>
                      <a:schemeClr val="bg1">
                        <a:lumMod val="50000"/>
                      </a:schemeClr>
                    </a:solidFill>
                    <a:latin typeface="ArialMT"/>
                  </a:rPr>
                  <a:t>Tolypocladium paradoxum</a:t>
                </a:r>
                <a:endParaRPr lang="zh-CN" altLang="en-US" sz="14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02901DF-4179-402F-BC03-2ECD0F61D83B}"/>
              </a:ext>
            </a:extLst>
          </p:cNvPr>
          <p:cNvGrpSpPr/>
          <p:nvPr/>
        </p:nvGrpSpPr>
        <p:grpSpPr>
          <a:xfrm>
            <a:off x="14201916" y="18613288"/>
            <a:ext cx="3894573" cy="3321563"/>
            <a:chOff x="14256568" y="19463490"/>
            <a:chExt cx="3894573" cy="33215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6937A7-3EA0-4E8B-AFCC-E18FAE4E00D0}"/>
                </a:ext>
              </a:extLst>
            </p:cNvPr>
            <p:cNvGrpSpPr/>
            <p:nvPr/>
          </p:nvGrpSpPr>
          <p:grpSpPr>
            <a:xfrm>
              <a:off x="14256568" y="19463490"/>
              <a:ext cx="3887953" cy="1377358"/>
              <a:chOff x="14256568" y="19463490"/>
              <a:chExt cx="3887953" cy="1377358"/>
            </a:xfrm>
          </p:grpSpPr>
          <p:pic>
            <p:nvPicPr>
              <p:cNvPr id="37" name="Picture 36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8AE1EC3E-3870-4CB0-A812-4F083FF4B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5235"/>
              <a:stretch/>
            </p:blipFill>
            <p:spPr>
              <a:xfrm>
                <a:off x="14256568" y="19936288"/>
                <a:ext cx="3887953" cy="90456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F8D819-80B9-4B5E-BC79-8553293BC267}"/>
                  </a:ext>
                </a:extLst>
              </p:cNvPr>
              <p:cNvSpPr txBox="1"/>
              <p:nvPr/>
            </p:nvSpPr>
            <p:spPr>
              <a:xfrm>
                <a:off x="14663952" y="19463490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- 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10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(p value)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D1B710-32E4-4D12-8FCA-C31F9642A028}"/>
                </a:ext>
              </a:extLst>
            </p:cNvPr>
            <p:cNvGrpSpPr/>
            <p:nvPr/>
          </p:nvGrpSpPr>
          <p:grpSpPr>
            <a:xfrm>
              <a:off x="14263188" y="20804844"/>
              <a:ext cx="3887953" cy="1980209"/>
              <a:chOff x="14263188" y="21021258"/>
              <a:chExt cx="3887953" cy="198020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672322-7C4C-4894-BA58-693149B09248}"/>
                  </a:ext>
                </a:extLst>
              </p:cNvPr>
              <p:cNvCxnSpPr/>
              <p:nvPr/>
            </p:nvCxnSpPr>
            <p:spPr>
              <a:xfrm flipH="1">
                <a:off x="14559116" y="22476365"/>
                <a:ext cx="1268036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E95EF04-DE57-4EF2-B983-A948BDAAFF49}"/>
                  </a:ext>
                </a:extLst>
              </p:cNvPr>
              <p:cNvCxnSpPr/>
              <p:nvPr/>
            </p:nvCxnSpPr>
            <p:spPr>
              <a:xfrm flipH="1">
                <a:off x="16675456" y="22487737"/>
                <a:ext cx="1268036" cy="0"/>
              </a:xfrm>
              <a:prstGeom prst="straightConnector1">
                <a:avLst/>
              </a:prstGeom>
              <a:ln w="50800">
                <a:solidFill>
                  <a:schemeClr val="accent5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5" name="Picture 5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6E6318FF-7BF5-4360-B6B8-C1451D010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8916"/>
              <a:stretch/>
            </p:blipFill>
            <p:spPr>
              <a:xfrm>
                <a:off x="14263188" y="21488920"/>
                <a:ext cx="3887953" cy="830169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92CB5E-60E7-416A-AE1E-71EBC60A16DD}"/>
                  </a:ext>
                </a:extLst>
              </p:cNvPr>
              <p:cNvSpPr txBox="1"/>
              <p:nvPr/>
            </p:nvSpPr>
            <p:spPr>
              <a:xfrm>
                <a:off x="1436458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rgbClr val="FF0000"/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Enriched</a:t>
                </a:r>
                <a:endParaRPr lang="zh-CN" altLang="en-US" sz="2600" dirty="0">
                  <a:solidFill>
                    <a:srgbClr val="FF0000"/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C559FB-CF87-467A-89E4-1DF25AFA96E3}"/>
                  </a:ext>
                </a:extLst>
              </p:cNvPr>
              <p:cNvSpPr txBox="1"/>
              <p:nvPr/>
            </p:nvSpPr>
            <p:spPr>
              <a:xfrm>
                <a:off x="16480920" y="22509024"/>
                <a:ext cx="165710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00" dirty="0">
                    <a:solidFill>
                      <a:schemeClr val="accent5">
                        <a:lumMod val="75000"/>
                      </a:schemeClr>
                    </a:solidFill>
                    <a:latin typeface="Bahnschrift Condensed" panose="020B0502040204020203" pitchFamily="34" charset="0"/>
                    <a:cs typeface="Arial" panose="020B0604020202020204" pitchFamily="34" charset="0"/>
                  </a:rPr>
                  <a:t>CRC Depleted</a:t>
                </a:r>
                <a:endParaRPr lang="zh-CN" altLang="en-US" sz="2600" dirty="0">
                  <a:solidFill>
                    <a:schemeClr val="accent5">
                      <a:lumMod val="75000"/>
                    </a:schemeClr>
                  </a:solidFill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287B84-5FE9-439C-BDCF-BB87569C848E}"/>
                  </a:ext>
                </a:extLst>
              </p:cNvPr>
              <p:cNvSpPr txBox="1"/>
              <p:nvPr/>
            </p:nvSpPr>
            <p:spPr>
              <a:xfrm>
                <a:off x="14717813" y="21021258"/>
                <a:ext cx="3073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sz="3200" baseline="-250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3200" dirty="0">
                    <a:latin typeface="Bahnschrift Condensed" panose="020B0502040204020203" pitchFamily="34" charset="0"/>
                    <a:cs typeface="Arial" panose="020B0604020202020204" pitchFamily="34" charset="0"/>
                  </a:rPr>
                  <a:t>(Fold change)</a:t>
                </a:r>
                <a:endParaRPr lang="zh-CN" altLang="en-US" sz="3200" dirty="0">
                  <a:latin typeface="Bahnschrift Condensed" panose="020B05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71C255-3914-4409-ADD7-EA60DF1C35B8}"/>
              </a:ext>
            </a:extLst>
          </p:cNvPr>
          <p:cNvGrpSpPr/>
          <p:nvPr/>
        </p:nvGrpSpPr>
        <p:grpSpPr>
          <a:xfrm>
            <a:off x="435215" y="18470936"/>
            <a:ext cx="9067546" cy="3708684"/>
            <a:chOff x="435215" y="18153901"/>
            <a:chExt cx="9067546" cy="304698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C435AD1-1D7D-4221-9678-F2DF866FDE40}"/>
                </a:ext>
              </a:extLst>
            </p:cNvPr>
            <p:cNvGrpSpPr/>
            <p:nvPr/>
          </p:nvGrpSpPr>
          <p:grpSpPr>
            <a:xfrm>
              <a:off x="884053" y="18153901"/>
              <a:ext cx="8618708" cy="3046987"/>
              <a:chOff x="884053" y="18153901"/>
              <a:chExt cx="8618708" cy="304698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A6387D2-6DB0-4164-A1FD-13BCD0DBD498}"/>
                  </a:ext>
                </a:extLst>
              </p:cNvPr>
              <p:cNvGrpSpPr/>
              <p:nvPr/>
            </p:nvGrpSpPr>
            <p:grpSpPr>
              <a:xfrm>
                <a:off x="884053" y="18533272"/>
                <a:ext cx="8618708" cy="2667616"/>
                <a:chOff x="884053" y="18343095"/>
                <a:chExt cx="8618708" cy="2667616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F1BEC2C8-A43F-4311-8854-4DEA0DA3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248174" y="18343095"/>
                  <a:ext cx="8165690" cy="2581767"/>
                </a:xfrm>
                <a:prstGeom prst="rect">
                  <a:avLst/>
                </a:prstGeom>
              </p:spPr>
            </p:pic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635A38C-F48C-4D3F-8DA5-443A77E1E7D1}"/>
                    </a:ext>
                  </a:extLst>
                </p:cNvPr>
                <p:cNvGrpSpPr/>
                <p:nvPr/>
              </p:nvGrpSpPr>
              <p:grpSpPr>
                <a:xfrm>
                  <a:off x="884053" y="18707744"/>
                  <a:ext cx="8618708" cy="2302967"/>
                  <a:chOff x="884053" y="18707744"/>
                  <a:chExt cx="8618708" cy="2302967"/>
                </a:xfrm>
              </p:grpSpPr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6F7F8B4-DAF3-45C6-9CAD-3CA6ED2295E0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4" y="19947135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0.4</a:t>
                    </a:r>
                    <a:endParaRPr lang="zh-CN" altLang="en-US" sz="2400" dirty="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0B4C35-490C-4A23-ACA5-F5A841DC794D}"/>
                      </a:ext>
                    </a:extLst>
                  </p:cNvPr>
                  <p:cNvSpPr txBox="1"/>
                  <p:nvPr/>
                </p:nvSpPr>
                <p:spPr>
                  <a:xfrm>
                    <a:off x="884053" y="2054904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0.0</a:t>
                    </a:r>
                    <a:endParaRPr lang="zh-CN" altLang="en-US" sz="2400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4480822-4A8D-4145-8FA1-6EDA755121C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1" y="18733156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1.2</a:t>
                    </a:r>
                    <a:endParaRPr lang="zh-CN" altLang="en-US" sz="2400" dirty="0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8C9BFE-9252-4176-B6BA-47157AB3A69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10" y="19335067"/>
                    <a:ext cx="57259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zh-CN" sz="2400" dirty="0"/>
                      <a:t>0.8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05AD261-E675-4973-A731-7554F598D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579" y="18707744"/>
                    <a:ext cx="3073182" cy="531014"/>
                  </a:xfrm>
                  <a:prstGeom prst="rect">
                    <a:avLst/>
                  </a:prstGeom>
                  <a:noFill/>
                </p:spPr>
                <p:txBody>
                  <a:bodyPr vert="horz" wrap="square">
                    <a:spAutoFit/>
                  </a:bodyPr>
                  <a:lstStyle/>
                  <a:p>
                    <a:pPr algn="ctr"/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abs( log</a:t>
                    </a:r>
                    <a:r>
                      <a:rPr lang="en-US" altLang="zh-CN" sz="3600" spc="-5" baseline="-25000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2</a:t>
                    </a:r>
                    <a:r>
                      <a:rPr lang="en-US" altLang="zh-CN" sz="3600" spc="-5" dirty="0">
                        <a:solidFill>
                          <a:srgbClr val="FFCC00"/>
                        </a:solidFill>
                        <a:latin typeface="Bahnschrift Condensed" panose="020B0502040204020203" pitchFamily="34" charset="0"/>
                        <a:cs typeface="Arial"/>
                      </a:rPr>
                      <a:t> FC ) &gt; 1.0</a:t>
                    </a:r>
                    <a:endParaRPr lang="zh-CN" altLang="en-US" sz="3600" dirty="0">
                      <a:solidFill>
                        <a:srgbClr val="FFCC00"/>
                      </a:solidFill>
                      <a:latin typeface="Bahnschrift Condensed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B4EDA4DE-0358-45F5-B7D5-237DB044E300}"/>
                  </a:ext>
                </a:extLst>
              </p:cNvPr>
              <p:cNvGrpSpPr/>
              <p:nvPr/>
            </p:nvGrpSpPr>
            <p:grpSpPr>
              <a:xfrm>
                <a:off x="968193" y="18153901"/>
                <a:ext cx="4098843" cy="1187962"/>
                <a:chOff x="968193" y="18153901"/>
                <a:chExt cx="4098843" cy="118796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EE2BB15-54CC-4CD7-9D5B-DC12A3ECA1E7}"/>
                    </a:ext>
                  </a:extLst>
                </p:cNvPr>
                <p:cNvSpPr txBox="1"/>
                <p:nvPr/>
              </p:nvSpPr>
              <p:spPr>
                <a:xfrm>
                  <a:off x="968193" y="18153901"/>
                  <a:ext cx="260652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C00000"/>
                      </a:solidFill>
                      <a:latin typeface="ArialMT"/>
                    </a:rPr>
                    <a:t>Aspergillus rambellii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046C7B-21CF-44F0-B2DE-922ECABDBB5F}"/>
                    </a:ext>
                  </a:extLst>
                </p:cNvPr>
                <p:cNvSpPr txBox="1"/>
                <p:nvPr/>
              </p:nvSpPr>
              <p:spPr>
                <a:xfrm>
                  <a:off x="2820548" y="18800380"/>
                  <a:ext cx="2246488" cy="363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</a:pPr>
                  <a:r>
                    <a:rPr lang="en-US" altLang="zh-CN" sz="1800" b="0" i="1" u="none" strike="noStrike" baseline="0" dirty="0">
                      <a:solidFill>
                        <a:srgbClr val="004996"/>
                      </a:solidFill>
                      <a:latin typeface="ArialMT"/>
                    </a:rPr>
                    <a:t>Aspergillus kawachii</a:t>
                  </a: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1F773E8-A69C-4FC4-AC9C-86C1A2A20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180" y="18441434"/>
                  <a:ext cx="121336" cy="91838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0DDD10A-090C-40EB-AA53-82D6A4819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3877" y="19097118"/>
                  <a:ext cx="394748" cy="244745"/>
                </a:xfrm>
                <a:prstGeom prst="line">
                  <a:avLst/>
                </a:prstGeom>
                <a:ln>
                  <a:solidFill>
                    <a:srgbClr val="004996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8FFEF-355C-4864-B23D-CA5E5F22F3B2}"/>
                </a:ext>
              </a:extLst>
            </p:cNvPr>
            <p:cNvSpPr txBox="1"/>
            <p:nvPr/>
          </p:nvSpPr>
          <p:spPr>
            <a:xfrm>
              <a:off x="435215" y="18359585"/>
              <a:ext cx="646331" cy="281636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abs( log</a:t>
              </a:r>
              <a:r>
                <a:rPr lang="en-US" altLang="zh-CN" sz="3000" spc="-5" baseline="-25000" dirty="0">
                  <a:latin typeface="Bahnschrift Condensed" panose="020B0502040204020203" pitchFamily="34" charset="0"/>
                  <a:cs typeface="Arial"/>
                </a:rPr>
                <a:t>2 </a:t>
              </a:r>
              <a:r>
                <a:rPr lang="en-US" altLang="zh-CN" sz="3000" spc="-5" dirty="0">
                  <a:latin typeface="Bahnschrift Condensed" panose="020B0502040204020203" pitchFamily="34" charset="0"/>
                  <a:cs typeface="Arial"/>
                </a:rPr>
                <a:t>FC ) </a:t>
              </a:r>
              <a:endParaRPr lang="zh-CN" altLang="en-US" sz="3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075BFA-85CF-43BD-B843-C97F40A55D36}"/>
              </a:ext>
            </a:extLst>
          </p:cNvPr>
          <p:cNvGrpSpPr/>
          <p:nvPr/>
        </p:nvGrpSpPr>
        <p:grpSpPr>
          <a:xfrm>
            <a:off x="5211671" y="531114"/>
            <a:ext cx="12847195" cy="3757316"/>
            <a:chOff x="4344449" y="200160"/>
            <a:chExt cx="12847195" cy="3757316"/>
          </a:xfrm>
        </p:grpSpPr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9E719E-CA9F-431C-BF54-D766682F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776" y="200160"/>
              <a:ext cx="12201584" cy="370476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A07C5E-5982-4ECA-ADAF-8E0AF0F67777}"/>
                </a:ext>
              </a:extLst>
            </p:cNvPr>
            <p:cNvSpPr txBox="1"/>
            <p:nvPr/>
          </p:nvSpPr>
          <p:spPr>
            <a:xfrm>
              <a:off x="15710563" y="2876883"/>
              <a:ext cx="1481081" cy="46166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2400" spc="-5" dirty="0">
                  <a:solidFill>
                    <a:srgbClr val="E82546"/>
                  </a:solidFill>
                  <a:latin typeface="Bahnschrift Condensed" panose="020B0502040204020203" pitchFamily="34" charset="0"/>
                  <a:cs typeface="Arial"/>
                </a:rPr>
                <a:t>FDR &lt; 0.1</a:t>
              </a:r>
              <a:endParaRPr lang="zh-CN" altLang="en-US" sz="2400" dirty="0">
                <a:solidFill>
                  <a:srgbClr val="E82546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AF3D56-55D5-4060-B24E-A44197F5FF9D}"/>
                </a:ext>
              </a:extLst>
            </p:cNvPr>
            <p:cNvGrpSpPr/>
            <p:nvPr/>
          </p:nvGrpSpPr>
          <p:grpSpPr>
            <a:xfrm>
              <a:off x="4344449" y="252715"/>
              <a:ext cx="768957" cy="3704761"/>
              <a:chOff x="3986380" y="-889421"/>
              <a:chExt cx="768957" cy="676393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9EE98DA-1735-443C-A5AE-A36552E8F57F}"/>
                  </a:ext>
                </a:extLst>
              </p:cNvPr>
              <p:cNvSpPr txBox="1"/>
              <p:nvPr/>
            </p:nvSpPr>
            <p:spPr>
              <a:xfrm>
                <a:off x="4310985" y="3310010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2.5</a:t>
                </a:r>
                <a:endParaRPr lang="zh-CN" altLang="en-US" sz="16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F12493-84BA-42CC-9784-B459CE7B2C81}"/>
                  </a:ext>
                </a:extLst>
              </p:cNvPr>
              <p:cNvSpPr txBox="1"/>
              <p:nvPr/>
            </p:nvSpPr>
            <p:spPr>
              <a:xfrm>
                <a:off x="4310984" y="1401798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5.0</a:t>
                </a:r>
                <a:endParaRPr lang="zh-CN" altLang="en-US" sz="16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5A58F4-46D6-455C-80BA-791067C61A92}"/>
                  </a:ext>
                </a:extLst>
              </p:cNvPr>
              <p:cNvSpPr txBox="1"/>
              <p:nvPr/>
            </p:nvSpPr>
            <p:spPr>
              <a:xfrm>
                <a:off x="4310984" y="-506415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7.5</a:t>
                </a:r>
                <a:endParaRPr lang="zh-CN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71FE4E-F80F-491A-8070-EFFF502D6FB0}"/>
                  </a:ext>
                </a:extLst>
              </p:cNvPr>
              <p:cNvSpPr txBox="1"/>
              <p:nvPr/>
            </p:nvSpPr>
            <p:spPr>
              <a:xfrm>
                <a:off x="4206789" y="-889421"/>
                <a:ext cx="548547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17.0</a:t>
                </a:r>
                <a:endParaRPr lang="zh-CN" altLang="en-US" sz="16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8ECAF7-CDCC-4E72-8FE1-FC32FD76D890}"/>
                  </a:ext>
                </a:extLst>
              </p:cNvPr>
              <p:cNvSpPr txBox="1"/>
              <p:nvPr/>
            </p:nvSpPr>
            <p:spPr>
              <a:xfrm>
                <a:off x="3986380" y="549558"/>
                <a:ext cx="461665" cy="393620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i="1" spc="-5" dirty="0">
                    <a:latin typeface="Arial"/>
                    <a:cs typeface="Arial"/>
                  </a:rPr>
                  <a:t>- log</a:t>
                </a:r>
                <a:r>
                  <a:rPr lang="en-US" altLang="zh-CN" i="1" spc="-5" baseline="-25000" dirty="0">
                    <a:latin typeface="Arial"/>
                    <a:cs typeface="Arial"/>
                  </a:rPr>
                  <a:t>10</a:t>
                </a:r>
                <a:r>
                  <a:rPr lang="en-US" altLang="zh-CN" i="1" spc="-5" dirty="0">
                    <a:latin typeface="Arial"/>
                    <a:cs typeface="Arial"/>
                  </a:rPr>
                  <a:t> FDR</a:t>
                </a:r>
                <a:endParaRPr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1EB4A5-F2FB-4A3F-86BE-CB737DBF06FD}"/>
                  </a:ext>
                </a:extLst>
              </p:cNvPr>
              <p:cNvSpPr txBox="1"/>
              <p:nvPr/>
            </p:nvSpPr>
            <p:spPr>
              <a:xfrm>
                <a:off x="4310984" y="5224609"/>
                <a:ext cx="444352" cy="64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1600" dirty="0"/>
                  <a:t>0.0</a:t>
                </a:r>
                <a:endParaRPr lang="zh-CN" altLang="en-US" sz="1600" dirty="0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1DFC597-9D0A-44C2-81A6-031364B65950}"/>
              </a:ext>
            </a:extLst>
          </p:cNvPr>
          <p:cNvSpPr txBox="1"/>
          <p:nvPr/>
        </p:nvSpPr>
        <p:spPr>
          <a:xfrm>
            <a:off x="257121" y="46258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a</a:t>
            </a:r>
            <a:endParaRPr lang="zh-CN" altLang="en-US" sz="25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CD652A-B8FF-4454-9269-5099EAE7D968}"/>
              </a:ext>
            </a:extLst>
          </p:cNvPr>
          <p:cNvSpPr txBox="1"/>
          <p:nvPr/>
        </p:nvSpPr>
        <p:spPr>
          <a:xfrm>
            <a:off x="259110" y="9929257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b</a:t>
            </a:r>
            <a:endParaRPr lang="zh-CN" altLang="en-US" sz="25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D1640E-CFD9-4151-9ABF-F46E157DBA71}"/>
              </a:ext>
            </a:extLst>
          </p:cNvPr>
          <p:cNvSpPr txBox="1"/>
          <p:nvPr/>
        </p:nvSpPr>
        <p:spPr>
          <a:xfrm>
            <a:off x="257121" y="18579219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F547A98-F208-4E12-B862-E1B977A8B80F}"/>
              </a:ext>
            </a:extLst>
          </p:cNvPr>
          <p:cNvSpPr txBox="1"/>
          <p:nvPr/>
        </p:nvSpPr>
        <p:spPr>
          <a:xfrm>
            <a:off x="4254240" y="-149484"/>
            <a:ext cx="96062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/>
              <a:t>Micro-eukaryotic features selection</a:t>
            </a:r>
            <a:endParaRPr lang="zh-CN" altLang="en-US" sz="5000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016D39-1424-436D-B4CC-9F5C99944B12}"/>
              </a:ext>
            </a:extLst>
          </p:cNvPr>
          <p:cNvGrpSpPr/>
          <p:nvPr/>
        </p:nvGrpSpPr>
        <p:grpSpPr>
          <a:xfrm>
            <a:off x="257108" y="22035603"/>
            <a:ext cx="17925792" cy="4169841"/>
            <a:chOff x="257108" y="22035603"/>
            <a:chExt cx="17925792" cy="416984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729560A-24FD-485F-925B-6E13B5623B44}"/>
                </a:ext>
              </a:extLst>
            </p:cNvPr>
            <p:cNvSpPr txBox="1"/>
            <p:nvPr/>
          </p:nvSpPr>
          <p:spPr>
            <a:xfrm>
              <a:off x="257108" y="22035603"/>
              <a:ext cx="3561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/>
                <a:t>d</a:t>
              </a:r>
              <a:endParaRPr lang="zh-CN" altLang="en-US" sz="2500" b="1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4F66F9B-A21D-41DD-9078-DC0CA78631FE}"/>
                </a:ext>
              </a:extLst>
            </p:cNvPr>
            <p:cNvGrpSpPr/>
            <p:nvPr/>
          </p:nvGrpSpPr>
          <p:grpSpPr>
            <a:xfrm>
              <a:off x="287016" y="22035603"/>
              <a:ext cx="17895884" cy="4169841"/>
              <a:chOff x="287016" y="22035603"/>
              <a:chExt cx="17895884" cy="416984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F737776-4295-4625-A940-AEDEE8448980}"/>
                  </a:ext>
                </a:extLst>
              </p:cNvPr>
              <p:cNvGrpSpPr/>
              <p:nvPr/>
            </p:nvGrpSpPr>
            <p:grpSpPr>
              <a:xfrm>
                <a:off x="287016" y="22088844"/>
                <a:ext cx="17895884" cy="4116600"/>
                <a:chOff x="287016" y="22088844"/>
                <a:chExt cx="17895884" cy="411660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0D3AC9D-53AC-4A58-8F00-B8FA1D7F07CB}"/>
                    </a:ext>
                  </a:extLst>
                </p:cNvPr>
                <p:cNvGrpSpPr/>
                <p:nvPr/>
              </p:nvGrpSpPr>
              <p:grpSpPr>
                <a:xfrm>
                  <a:off x="287016" y="22605444"/>
                  <a:ext cx="17895884" cy="3600000"/>
                  <a:chOff x="287016" y="22124274"/>
                  <a:chExt cx="17895884" cy="360000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3043E1FF-680F-4859-8686-30C92EFD01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7016" y="22124274"/>
                    <a:ext cx="9373392" cy="36000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9716A1D9-38CA-487B-9A1F-D97C6F3D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809508" y="22124274"/>
                    <a:ext cx="9373392" cy="360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4EDD17-F5A1-4E32-8790-3724C5CC68F2}"/>
                    </a:ext>
                  </a:extLst>
                </p:cNvPr>
                <p:cNvSpPr txBox="1"/>
                <p:nvPr/>
              </p:nvSpPr>
              <p:spPr>
                <a:xfrm>
                  <a:off x="3003769" y="22088844"/>
                  <a:ext cx="342581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000" b="1" dirty="0">
                      <a:solidFill>
                        <a:srgbClr val="C00000"/>
                      </a:solidFill>
                    </a:rPr>
                    <a:t>Aspergillus rambellii</a:t>
                  </a:r>
                  <a:endParaRPr lang="zh-CN" altLang="en-US" sz="3000" b="1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871EA6F-0691-4BAC-98D2-C03AFB0EA56F}"/>
                  </a:ext>
                </a:extLst>
              </p:cNvPr>
              <p:cNvSpPr txBox="1"/>
              <p:nvPr/>
            </p:nvSpPr>
            <p:spPr>
              <a:xfrm>
                <a:off x="11696140" y="22035603"/>
                <a:ext cx="341125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b="1" dirty="0">
                    <a:solidFill>
                      <a:schemeClr val="accent1">
                        <a:lumMod val="75000"/>
                      </a:schemeClr>
                    </a:solidFill>
                  </a:rPr>
                  <a:t>Aspergillus kawachii</a:t>
                </a:r>
                <a:endParaRPr lang="zh-CN" altLang="en-US" sz="30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5A8E6A4-30B5-49D3-9B49-CBBB6BBC61AD}"/>
              </a:ext>
            </a:extLst>
          </p:cNvPr>
          <p:cNvSpPr txBox="1"/>
          <p:nvPr/>
        </p:nvSpPr>
        <p:spPr>
          <a:xfrm>
            <a:off x="6787653" y="633893"/>
            <a:ext cx="4929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Eukaryota Interaction in CRC group</a:t>
            </a:r>
            <a:endParaRPr lang="zh-CN" alt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EC08D92-6A9C-4DC7-B9BE-29D278AC2B1B}"/>
              </a:ext>
            </a:extLst>
          </p:cNvPr>
          <p:cNvGraphicFramePr>
            <a:graphicFrameLocks noGrp="1"/>
          </p:cNvGraphicFramePr>
          <p:nvPr/>
        </p:nvGraphicFramePr>
        <p:xfrm>
          <a:off x="467036" y="3778400"/>
          <a:ext cx="2101733" cy="6303264"/>
        </p:xfrm>
        <a:graphic>
          <a:graphicData uri="http://schemas.openxmlformats.org/drawingml/2006/table">
            <a:tbl>
              <a:tblPr/>
              <a:tblGrid>
                <a:gridCol w="2101733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93308">
                <a:tc>
                  <a:txBody>
                    <a:bodyPr/>
                    <a:lstStyle/>
                    <a:p>
                      <a:pPr algn="r" fontAlgn="ctr"/>
                      <a:endParaRPr lang="en-US" sz="1230" b="1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0CE49C3-D32D-4B60-B271-9B9EF9C6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820644"/>
              </p:ext>
            </p:extLst>
          </p:nvPr>
        </p:nvGraphicFramePr>
        <p:xfrm>
          <a:off x="63321" y="10615712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84D3CA-D566-4839-92BF-5C8DAE393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52593"/>
              </p:ext>
            </p:extLst>
          </p:nvPr>
        </p:nvGraphicFramePr>
        <p:xfrm>
          <a:off x="70992" y="3778400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D94BA95-62B9-44A8-965F-D33D128D3B9F}"/>
              </a:ext>
            </a:extLst>
          </p:cNvPr>
          <p:cNvGrpSpPr/>
          <p:nvPr/>
        </p:nvGrpSpPr>
        <p:grpSpPr>
          <a:xfrm>
            <a:off x="2476829" y="16916412"/>
            <a:ext cx="15272127" cy="7176377"/>
            <a:chOff x="2476829" y="9992063"/>
            <a:chExt cx="15272127" cy="71763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E26C7-74E7-47EE-9824-B7F684D02C6B}"/>
                </a:ext>
              </a:extLst>
            </p:cNvPr>
            <p:cNvSpPr txBox="1"/>
            <p:nvPr/>
          </p:nvSpPr>
          <p:spPr>
            <a:xfrm>
              <a:off x="6636604" y="9992063"/>
              <a:ext cx="5617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57868C"/>
                  </a:solidFill>
                  <a:latin typeface="Bahnschrift Condensed" panose="020B0502040204020203" pitchFamily="34" charset="0"/>
                </a:rPr>
                <a:t>Eukaryota Interaction in Healthy control</a:t>
              </a:r>
              <a:endParaRPr lang="zh-CN" altLang="en-US" sz="3200" dirty="0">
                <a:solidFill>
                  <a:srgbClr val="57868C"/>
                </a:solidFill>
                <a:latin typeface="Bahnschrift Condensed" panose="020B0502040204020203" pitchFamily="34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86AFD7-53F1-4DCC-A24A-42A560418145}"/>
                </a:ext>
              </a:extLst>
            </p:cNvPr>
            <p:cNvGrpSpPr/>
            <p:nvPr/>
          </p:nvGrpSpPr>
          <p:grpSpPr>
            <a:xfrm>
              <a:off x="2476829" y="10523017"/>
              <a:ext cx="15272127" cy="6645423"/>
              <a:chOff x="2490321" y="11227780"/>
              <a:chExt cx="15272127" cy="664542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E60DA90-5AA3-4274-A7AC-D6774105845C}"/>
                  </a:ext>
                </a:extLst>
              </p:cNvPr>
              <p:cNvGrpSpPr/>
              <p:nvPr/>
            </p:nvGrpSpPr>
            <p:grpSpPr>
              <a:xfrm>
                <a:off x="2490321" y="11227780"/>
                <a:ext cx="15272127" cy="6440421"/>
                <a:chOff x="2490321" y="11227780"/>
                <a:chExt cx="15272127" cy="6440421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954F879-827C-444A-A679-4B82DAAF3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508018" y="11227780"/>
                  <a:ext cx="6254430" cy="6254430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02AA07EA-8684-4E1C-B4C7-71334B26A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90321" y="11227780"/>
                  <a:ext cx="9025064" cy="6440421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1845C2-18B1-48A6-B206-5756F117C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62" r="34352"/>
              <a:stretch/>
            </p:blipFill>
            <p:spPr>
              <a:xfrm>
                <a:off x="13104440" y="12473203"/>
                <a:ext cx="4642338" cy="5400000"/>
              </a:xfrm>
              <a:prstGeom prst="rect">
                <a:avLst/>
              </a:prstGeom>
            </p:spPr>
          </p:pic>
        </p:grpSp>
      </p:grpSp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4E1DB400-A2FB-4731-89FF-60B4B884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138871"/>
              </p:ext>
            </p:extLst>
          </p:nvPr>
        </p:nvGraphicFramePr>
        <p:xfrm>
          <a:off x="89267" y="17497181"/>
          <a:ext cx="2412268" cy="6254421"/>
        </p:xfrm>
        <a:graphic>
          <a:graphicData uri="http://schemas.openxmlformats.org/drawingml/2006/table">
            <a:tbl>
              <a:tblPr/>
              <a:tblGrid>
                <a:gridCol w="2412268">
                  <a:extLst>
                    <a:ext uri="{9D8B030D-6E8A-4147-A177-3AD203B41FA5}">
                      <a16:colId xmlns:a16="http://schemas.microsoft.com/office/drawing/2014/main" val="1637619680"/>
                    </a:ext>
                  </a:extLst>
                </a:gridCol>
              </a:tblGrid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279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240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4211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07249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18140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849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6010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  <a:endParaRPr lang="en-US" sz="1600" kern="1200" spc="-5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15646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6667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1327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3101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6280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74059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2612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90412"/>
                  </a:ext>
                </a:extLst>
              </a:tr>
              <a:tr h="226485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43738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210085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45272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87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8619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3910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50294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27872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1151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8485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76203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38263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10047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03063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04460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567349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0056"/>
                  </a:ext>
                </a:extLst>
              </a:tr>
              <a:tr h="188373">
                <a:tc>
                  <a:txBody>
                    <a:bodyPr/>
                    <a:lstStyle/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r>
                        <a:rPr lang="en-US" sz="1600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  <a:p>
                      <a:pPr marL="0" algn="r" defTabSz="457200" rtl="0" eaLnBrk="1" fontAlgn="ctr" latinLnBrk="0" hangingPunct="1">
                        <a:lnSpc>
                          <a:spcPct val="0"/>
                        </a:lnSpc>
                      </a:pPr>
                      <a:endParaRPr lang="en-US" sz="1600" kern="1200" spc="-5" dirty="0">
                        <a:solidFill>
                          <a:schemeClr val="bg2">
                            <a:lumMod val="75000"/>
                          </a:schemeClr>
                        </a:solidFill>
                        <a:latin typeface="Bahnschrift Condensed" panose="020B0502040204020203" pitchFamily="34" charset="0"/>
                        <a:ea typeface="+mn-ea"/>
                        <a:cs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35018"/>
                  </a:ext>
                </a:extLst>
              </a:tr>
            </a:tbl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FF1C43A-F1F9-4558-AC13-9D72A8F7F3DB}"/>
              </a:ext>
            </a:extLst>
          </p:cNvPr>
          <p:cNvGrpSpPr/>
          <p:nvPr/>
        </p:nvGrpSpPr>
        <p:grpSpPr>
          <a:xfrm>
            <a:off x="2477325" y="3702944"/>
            <a:ext cx="15721408" cy="6438512"/>
            <a:chOff x="2477325" y="3702944"/>
            <a:chExt cx="15721408" cy="643851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AD3E82B-1D39-4336-B718-1D0EDB7C08E7}"/>
                </a:ext>
              </a:extLst>
            </p:cNvPr>
            <p:cNvGrpSpPr/>
            <p:nvPr/>
          </p:nvGrpSpPr>
          <p:grpSpPr>
            <a:xfrm>
              <a:off x="2477325" y="3702944"/>
              <a:ext cx="15269453" cy="6438512"/>
              <a:chOff x="2492995" y="11227780"/>
              <a:chExt cx="15269453" cy="643851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FDA0D260-173F-4376-8B63-1B785E1D9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08018" y="11227780"/>
                <a:ext cx="6254430" cy="625443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FC41114-0C4C-4A47-9370-6FE02AF8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2995" y="11229688"/>
                <a:ext cx="9019715" cy="6436604"/>
              </a:xfrm>
              <a:prstGeom prst="rect">
                <a:avLst/>
              </a:prstGeom>
            </p:spPr>
          </p:pic>
        </p:grpSp>
        <p:pic>
          <p:nvPicPr>
            <p:cNvPr id="186" name="Picture 185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ADBFA703-3336-4458-9137-697B4A709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17" t="16011" r="38493" b="13102"/>
            <a:stretch/>
          </p:blipFill>
          <p:spPr>
            <a:xfrm>
              <a:off x="13086691" y="5313378"/>
              <a:ext cx="5112042" cy="4717559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763E873-3DEC-493A-BAA1-B11573B9E935}"/>
              </a:ext>
            </a:extLst>
          </p:cNvPr>
          <p:cNvGrpSpPr/>
          <p:nvPr/>
        </p:nvGrpSpPr>
        <p:grpSpPr>
          <a:xfrm>
            <a:off x="2485702" y="10030937"/>
            <a:ext cx="15488152" cy="6957483"/>
            <a:chOff x="2485702" y="10030937"/>
            <a:chExt cx="15488152" cy="6957483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69E5400-EBF1-4558-BEC5-77D054E4ECA4}"/>
                </a:ext>
              </a:extLst>
            </p:cNvPr>
            <p:cNvGrpSpPr/>
            <p:nvPr/>
          </p:nvGrpSpPr>
          <p:grpSpPr>
            <a:xfrm>
              <a:off x="2485702" y="10030937"/>
              <a:ext cx="15288992" cy="6957483"/>
              <a:chOff x="2485702" y="16887120"/>
              <a:chExt cx="15288992" cy="6957483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8892F57-5639-4BD7-BAC9-F0AC69D8C43F}"/>
                  </a:ext>
                </a:extLst>
              </p:cNvPr>
              <p:cNvGrpSpPr/>
              <p:nvPr/>
            </p:nvGrpSpPr>
            <p:grpSpPr>
              <a:xfrm>
                <a:off x="2485702" y="17404181"/>
                <a:ext cx="15288992" cy="6440422"/>
                <a:chOff x="2409927" y="11227780"/>
                <a:chExt cx="15288992" cy="6440422"/>
              </a:xfrm>
            </p:grpSpPr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6C940AEA-9494-4AAC-B798-FD071A1F9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1444489" y="11227780"/>
                  <a:ext cx="6254430" cy="6254430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7F14408D-4E91-44E5-8E4C-4A05812D8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09927" y="11227780"/>
                  <a:ext cx="9014833" cy="6440422"/>
                </a:xfrm>
                <a:prstGeom prst="rect">
                  <a:avLst/>
                </a:prstGeom>
              </p:spPr>
            </p:pic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BB7D73-EE8F-4CA2-B9A3-62855137345B}"/>
                  </a:ext>
                </a:extLst>
              </p:cNvPr>
              <p:cNvSpPr txBox="1"/>
              <p:nvPr/>
            </p:nvSpPr>
            <p:spPr>
              <a:xfrm>
                <a:off x="7243844" y="16887120"/>
                <a:ext cx="47804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accent5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Eukaryota Interaction in adenoma</a:t>
                </a:r>
                <a:endParaRPr lang="zh-CN" altLang="en-US" sz="3200" dirty="0">
                  <a:solidFill>
                    <a:schemeClr val="accent5">
                      <a:lumMod val="50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</p:grpSp>
        <p:pic>
          <p:nvPicPr>
            <p:cNvPr id="193" name="Picture 192" descr="A picture containing accessory&#10;&#10;Description automatically generated">
              <a:extLst>
                <a:ext uri="{FF2B5EF4-FFF2-40B4-BE49-F238E27FC236}">
                  <a16:creationId xmlns:a16="http://schemas.microsoft.com/office/drawing/2014/main" id="{A6847FDD-A0F8-4E2F-B4DE-24BE49FB7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42" t="9175" r="40699" b="22662"/>
            <a:stretch/>
          </p:blipFill>
          <p:spPr>
            <a:xfrm>
              <a:off x="13635625" y="12395633"/>
              <a:ext cx="4338229" cy="4316988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E528127-AE85-4E14-9171-A38B26488001}"/>
              </a:ext>
            </a:extLst>
          </p:cNvPr>
          <p:cNvGrpSpPr/>
          <p:nvPr/>
        </p:nvGrpSpPr>
        <p:grpSpPr>
          <a:xfrm>
            <a:off x="2475589" y="23801417"/>
            <a:ext cx="11557284" cy="2607133"/>
            <a:chOff x="1403140" y="17240460"/>
            <a:chExt cx="11557284" cy="260713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F77C4CB-6CA6-4FC4-9D90-B7C7C01054DA}"/>
                </a:ext>
              </a:extLst>
            </p:cNvPr>
            <p:cNvGrpSpPr/>
            <p:nvPr/>
          </p:nvGrpSpPr>
          <p:grpSpPr>
            <a:xfrm>
              <a:off x="6499434" y="17456477"/>
              <a:ext cx="6460990" cy="1970655"/>
              <a:chOff x="6499434" y="17456477"/>
              <a:chExt cx="6460990" cy="1970655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1200671-91DF-407C-8708-63082A902F10}"/>
                  </a:ext>
                </a:extLst>
              </p:cNvPr>
              <p:cNvGrpSpPr/>
              <p:nvPr/>
            </p:nvGrpSpPr>
            <p:grpSpPr>
              <a:xfrm>
                <a:off x="6506514" y="17483000"/>
                <a:ext cx="1395110" cy="368572"/>
                <a:chOff x="1295128" y="13418961"/>
                <a:chExt cx="1927106" cy="509119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2254253-16CF-4F4D-B907-6D94EC1EED6A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FF3333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6BEA68-D6FE-4C8F-A7DF-5C11321DAE6E}"/>
                    </a:ext>
                  </a:extLst>
                </p:cNvPr>
                <p:cNvSpPr txBox="1"/>
                <p:nvPr/>
              </p:nvSpPr>
              <p:spPr>
                <a:xfrm>
                  <a:off x="1763180" y="13418961"/>
                  <a:ext cx="1459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Asperillaceae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965C6AD-0F01-43BD-A020-10A26AC77F83}"/>
                  </a:ext>
                </a:extLst>
              </p:cNvPr>
              <p:cNvGrpSpPr/>
              <p:nvPr/>
            </p:nvGrpSpPr>
            <p:grpSpPr>
              <a:xfrm>
                <a:off x="8521497" y="17456477"/>
                <a:ext cx="1727703" cy="360690"/>
                <a:chOff x="1481306" y="13429849"/>
                <a:chExt cx="2386526" cy="49823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DD9492E-04C0-4801-A7B1-A3ADA2149778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47770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225EFB28-214A-4849-9224-05E2C0951ADA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184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Ceratocystidaceae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1C1F750-1CCE-4DBA-A577-E386A80410EE}"/>
                  </a:ext>
                </a:extLst>
              </p:cNvPr>
              <p:cNvGrpSpPr/>
              <p:nvPr/>
            </p:nvGrpSpPr>
            <p:grpSpPr>
              <a:xfrm>
                <a:off x="11049597" y="17456477"/>
                <a:ext cx="1719858" cy="360690"/>
                <a:chOff x="1481306" y="13429849"/>
                <a:chExt cx="2375690" cy="498231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1EF287C-DD3F-4AEB-97EF-CB926DE71295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CC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5BE259-C0F7-4ED6-B4BE-BCF4E9D09833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90763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Choanephoraceae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720B9E5-C785-4356-AED1-8C8365802005}"/>
                  </a:ext>
                </a:extLst>
              </p:cNvPr>
              <p:cNvGrpSpPr/>
              <p:nvPr/>
            </p:nvGrpSpPr>
            <p:grpSpPr>
              <a:xfrm>
                <a:off x="11049597" y="18642580"/>
                <a:ext cx="1571503" cy="360690"/>
                <a:chOff x="1481306" y="13429849"/>
                <a:chExt cx="2170762" cy="498231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A7A08B2B-7BAA-4263-B6F6-848EFD012D67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9E7EA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10C5199F-CE64-4117-98ED-04CA9A98F439}"/>
                    </a:ext>
                  </a:extLst>
                </p:cNvPr>
                <p:cNvSpPr txBox="1"/>
                <p:nvPr/>
              </p:nvSpPr>
              <p:spPr>
                <a:xfrm>
                  <a:off x="1949358" y="13429849"/>
                  <a:ext cx="170271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Cordycipitaceae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5AFA577-D5F7-4F81-B114-F1172AE5EA1F}"/>
                  </a:ext>
                </a:extLst>
              </p:cNvPr>
              <p:cNvGrpSpPr/>
              <p:nvPr/>
            </p:nvGrpSpPr>
            <p:grpSpPr>
              <a:xfrm>
                <a:off x="6506514" y="18661361"/>
                <a:ext cx="1489434" cy="339415"/>
                <a:chOff x="-7848715" y="15071049"/>
                <a:chExt cx="2057398" cy="468844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AD910E3-6124-4137-8116-352C0AA1E3F5}"/>
                    </a:ext>
                  </a:extLst>
                </p:cNvPr>
                <p:cNvSpPr/>
                <p:nvPr/>
              </p:nvSpPr>
              <p:spPr>
                <a:xfrm>
                  <a:off x="-7848715" y="15071841"/>
                  <a:ext cx="468052" cy="468052"/>
                </a:xfrm>
                <a:prstGeom prst="ellipse">
                  <a:avLst/>
                </a:prstGeom>
                <a:solidFill>
                  <a:srgbClr val="A4D2DD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13F101E-F11E-4E7E-80BC-4CB8247DE967}"/>
                    </a:ext>
                  </a:extLst>
                </p:cNvPr>
                <p:cNvSpPr txBox="1"/>
                <p:nvPr/>
              </p:nvSpPr>
              <p:spPr>
                <a:xfrm>
                  <a:off x="-7380663" y="15071049"/>
                  <a:ext cx="1589346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Culicosporidae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23AD2886-47A5-412B-A469-35971AE74447}"/>
                  </a:ext>
                </a:extLst>
              </p:cNvPr>
              <p:cNvGrpSpPr/>
              <p:nvPr/>
            </p:nvGrpSpPr>
            <p:grpSpPr>
              <a:xfrm>
                <a:off x="6499434" y="17876267"/>
                <a:ext cx="1378538" cy="351899"/>
                <a:chOff x="1295128" y="13441992"/>
                <a:chExt cx="1904214" cy="486088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A958DF3-933B-474F-8374-5D1633C74B00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EEAEA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032C542-5190-46EE-AF9E-E43920345050}"/>
                    </a:ext>
                  </a:extLst>
                </p:cNvPr>
                <p:cNvSpPr txBox="1"/>
                <p:nvPr/>
              </p:nvSpPr>
              <p:spPr>
                <a:xfrm>
                  <a:off x="1763180" y="13441992"/>
                  <a:ext cx="1436162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Erysiphaceae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129705F-C8D6-44DC-85E0-6886F8F3B1C3}"/>
                  </a:ext>
                </a:extLst>
              </p:cNvPr>
              <p:cNvGrpSpPr/>
              <p:nvPr/>
            </p:nvGrpSpPr>
            <p:grpSpPr>
              <a:xfrm>
                <a:off x="8519277" y="17837177"/>
                <a:ext cx="1385640" cy="374707"/>
                <a:chOff x="1481306" y="13410486"/>
                <a:chExt cx="1914025" cy="517594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0AE66FE-2114-4D08-BE20-74D43D1E844C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DCE7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C0CAA64-AD4D-4160-9994-4F97D3D00201}"/>
                    </a:ext>
                  </a:extLst>
                </p:cNvPr>
                <p:cNvSpPr txBox="1"/>
                <p:nvPr/>
              </p:nvSpPr>
              <p:spPr>
                <a:xfrm>
                  <a:off x="1949358" y="13410486"/>
                  <a:ext cx="1445973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Glomeraceae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792CF99-F34E-4088-BFBD-9C6F1A3786BA}"/>
                  </a:ext>
                </a:extLst>
              </p:cNvPr>
              <p:cNvGrpSpPr/>
              <p:nvPr/>
            </p:nvGrpSpPr>
            <p:grpSpPr>
              <a:xfrm>
                <a:off x="11049597" y="17852514"/>
                <a:ext cx="1664797" cy="359370"/>
                <a:chOff x="1477214" y="13431672"/>
                <a:chExt cx="2299632" cy="496408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7954E5F5-A9E8-4941-8C9D-8041ACCABADE}"/>
                    </a:ext>
                  </a:extLst>
                </p:cNvPr>
                <p:cNvSpPr/>
                <p:nvPr/>
              </p:nvSpPr>
              <p:spPr>
                <a:xfrm>
                  <a:off x="1477214" y="13460028"/>
                  <a:ext cx="468052" cy="468052"/>
                </a:xfrm>
                <a:prstGeom prst="ellipse">
                  <a:avLst/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82F512F5-1137-4B61-A693-963286890E22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82748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Hyaloscyphaceae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F70D0D4-8667-4DC7-9F78-99F629161166}"/>
                  </a:ext>
                </a:extLst>
              </p:cNvPr>
              <p:cNvGrpSpPr/>
              <p:nvPr/>
            </p:nvGrpSpPr>
            <p:grpSpPr>
              <a:xfrm>
                <a:off x="6506514" y="19041726"/>
                <a:ext cx="1504148" cy="359370"/>
                <a:chOff x="1481306" y="13431672"/>
                <a:chExt cx="2077723" cy="496408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A624F2C-4A66-417C-A070-525BA42C035E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E4B69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5619CC5-E1FD-4F0E-AB58-88332DE43C3A}"/>
                    </a:ext>
                  </a:extLst>
                </p:cNvPr>
                <p:cNvSpPr txBox="1"/>
                <p:nvPr/>
              </p:nvSpPr>
              <p:spPr>
                <a:xfrm>
                  <a:off x="1949358" y="13431672"/>
                  <a:ext cx="160967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Marasmiaceae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F9553CCB-219C-4165-B56C-FD06F38F3BBB}"/>
                  </a:ext>
                </a:extLst>
              </p:cNvPr>
              <p:cNvGrpSpPr/>
              <p:nvPr/>
            </p:nvGrpSpPr>
            <p:grpSpPr>
              <a:xfrm>
                <a:off x="8525374" y="18644184"/>
                <a:ext cx="1902981" cy="362652"/>
                <a:chOff x="-5761305" y="14525807"/>
                <a:chExt cx="2628643" cy="50094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D197E13-4198-45B5-BB25-0B26B093F861}"/>
                    </a:ext>
                  </a:extLst>
                </p:cNvPr>
                <p:cNvSpPr/>
                <p:nvPr/>
              </p:nvSpPr>
              <p:spPr>
                <a:xfrm>
                  <a:off x="-5761305" y="14558696"/>
                  <a:ext cx="468052" cy="468052"/>
                </a:xfrm>
                <a:prstGeom prst="ellipse">
                  <a:avLst/>
                </a:prstGeom>
                <a:solidFill>
                  <a:srgbClr val="80B9BF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6341C4F-CE05-4A44-95F7-B383378189C5}"/>
                    </a:ext>
                  </a:extLst>
                </p:cNvPr>
                <p:cNvSpPr txBox="1"/>
                <p:nvPr/>
              </p:nvSpPr>
              <p:spPr>
                <a:xfrm>
                  <a:off x="-5293253" y="14525807"/>
                  <a:ext cx="2160591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Mycosphaerallaceae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D5840A1-D94E-461B-BB73-90FE3A587E20}"/>
                  </a:ext>
                </a:extLst>
              </p:cNvPr>
              <p:cNvGrpSpPr/>
              <p:nvPr/>
            </p:nvGrpSpPr>
            <p:grpSpPr>
              <a:xfrm>
                <a:off x="6507246" y="18220023"/>
                <a:ext cx="1203631" cy="367941"/>
                <a:chOff x="1295128" y="13419833"/>
                <a:chExt cx="1662610" cy="508247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F0BD481-622A-494C-A8F4-F9A11D5D7A9B}"/>
                    </a:ext>
                  </a:extLst>
                </p:cNvPr>
                <p:cNvSpPr/>
                <p:nvPr/>
              </p:nvSpPr>
              <p:spPr>
                <a:xfrm>
                  <a:off x="1295128" y="13460028"/>
                  <a:ext cx="468052" cy="468052"/>
                </a:xfrm>
                <a:prstGeom prst="ellipse">
                  <a:avLst/>
                </a:prstGeom>
                <a:solidFill>
                  <a:srgbClr val="33FFCC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6AA22553-0671-4C8F-A43D-B56DAED1A6DE}"/>
                    </a:ext>
                  </a:extLst>
                </p:cNvPr>
                <p:cNvSpPr txBox="1"/>
                <p:nvPr/>
              </p:nvSpPr>
              <p:spPr>
                <a:xfrm>
                  <a:off x="1763180" y="13419833"/>
                  <a:ext cx="119455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Pichiaceae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3D3BCDD-C753-4D6E-8D16-75D26B4641D4}"/>
                  </a:ext>
                </a:extLst>
              </p:cNvPr>
              <p:cNvGrpSpPr/>
              <p:nvPr/>
            </p:nvGrpSpPr>
            <p:grpSpPr>
              <a:xfrm>
                <a:off x="8521497" y="18248839"/>
                <a:ext cx="1248985" cy="339408"/>
                <a:chOff x="1458348" y="13459246"/>
                <a:chExt cx="1725259" cy="468834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9CBB97A-2FA4-4D2E-9D47-0D8E15AC01AD}"/>
                    </a:ext>
                  </a:extLst>
                </p:cNvPr>
                <p:cNvSpPr/>
                <p:nvPr/>
              </p:nvSpPr>
              <p:spPr>
                <a:xfrm>
                  <a:off x="1458348" y="13460028"/>
                  <a:ext cx="468052" cy="468052"/>
                </a:xfrm>
                <a:prstGeom prst="ellipse">
                  <a:avLst/>
                </a:prstGeom>
                <a:solidFill>
                  <a:srgbClr val="449544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42F7B96-6FDB-48D9-AA26-8BF31D6748E5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1234249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Pythiaceae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BB7E8EBA-D85B-434B-932A-36BAE03EEFBB}"/>
                  </a:ext>
                </a:extLst>
              </p:cNvPr>
              <p:cNvGrpSpPr/>
              <p:nvPr/>
            </p:nvGrpSpPr>
            <p:grpSpPr>
              <a:xfrm>
                <a:off x="11049597" y="18248556"/>
                <a:ext cx="1910827" cy="339408"/>
                <a:chOff x="1481306" y="13459246"/>
                <a:chExt cx="2639480" cy="468834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DCEC361-095B-44BE-90FE-9A00CA2697D1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7D6C7E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061DAB-D910-432E-8078-912E3FE1BBB6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17142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Saccharomycetaceae</a:t>
                  </a:r>
                  <a:endParaRPr lang="zh-CN" altLang="en-US" b="1" i="1" dirty="0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1050328-EBD2-4552-9AFF-8756A49718F1}"/>
                  </a:ext>
                </a:extLst>
              </p:cNvPr>
              <p:cNvGrpSpPr/>
              <p:nvPr/>
            </p:nvGrpSpPr>
            <p:grpSpPr>
              <a:xfrm>
                <a:off x="8521497" y="19087724"/>
                <a:ext cx="1837902" cy="339408"/>
                <a:chOff x="1481306" y="13459246"/>
                <a:chExt cx="2538747" cy="46883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F0F2AB5-0A69-496E-93FD-F4431536DC60}"/>
                    </a:ext>
                  </a:extLst>
                </p:cNvPr>
                <p:cNvSpPr/>
                <p:nvPr/>
              </p:nvSpPr>
              <p:spPr>
                <a:xfrm>
                  <a:off x="1481306" y="13460028"/>
                  <a:ext cx="468052" cy="468052"/>
                </a:xfrm>
                <a:prstGeom prst="ellipse">
                  <a:avLst/>
                </a:prstGeom>
                <a:solidFill>
                  <a:srgbClr val="89D0F5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i="1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C8E1E05-D28B-41F4-981F-BBBF37494103}"/>
                    </a:ext>
                  </a:extLst>
                </p:cNvPr>
                <p:cNvSpPr txBox="1"/>
                <p:nvPr/>
              </p:nvSpPr>
              <p:spPr>
                <a:xfrm>
                  <a:off x="1949358" y="13459246"/>
                  <a:ext cx="2070695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i="1" dirty="0"/>
                    <a:t>Teratosphaeriaceae</a:t>
                  </a:r>
                  <a:endParaRPr lang="zh-CN" altLang="en-US" b="1" i="1" dirty="0"/>
                </a:p>
              </p:txBody>
            </p: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1CC84F4-DC56-4ADF-A04C-D8ADBDBABB51}"/>
                </a:ext>
              </a:extLst>
            </p:cNvPr>
            <p:cNvGrpSpPr/>
            <p:nvPr/>
          </p:nvGrpSpPr>
          <p:grpSpPr>
            <a:xfrm>
              <a:off x="1403140" y="17240460"/>
              <a:ext cx="966013" cy="2300852"/>
              <a:chOff x="4501906" y="23901200"/>
              <a:chExt cx="966013" cy="2300852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467F4D72-EC00-4EE5-87EB-64D92E27D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6200000">
                <a:off x="3778949" y="24821117"/>
                <a:ext cx="1899904" cy="453990"/>
              </a:xfrm>
              <a:prstGeom prst="rect">
                <a:avLst/>
              </a:prstGeom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1D7B55-6349-41EC-AA53-98BE51C81A55}"/>
                  </a:ext>
                </a:extLst>
              </p:cNvPr>
              <p:cNvSpPr txBox="1"/>
              <p:nvPr/>
            </p:nvSpPr>
            <p:spPr>
              <a:xfrm rot="16200000">
                <a:off x="4977904" y="2532249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b="1" dirty="0"/>
                  <a:t>0.00</a:t>
                </a:r>
                <a:endParaRPr lang="zh-CN" altLang="en-US" b="1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45C9DF5-D1FC-4A4F-97B0-962267038778}"/>
                  </a:ext>
                </a:extLst>
              </p:cNvPr>
              <p:cNvSpPr txBox="1"/>
              <p:nvPr/>
            </p:nvSpPr>
            <p:spPr>
              <a:xfrm rot="16200000">
                <a:off x="4972435" y="24808108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0.25</a:t>
                </a:r>
                <a:endParaRPr lang="zh-CN" altLang="en-US" b="1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9EB9CF7-ED7B-408B-9E08-883F18EEC04F}"/>
                  </a:ext>
                </a:extLst>
              </p:cNvPr>
              <p:cNvSpPr txBox="1"/>
              <p:nvPr/>
            </p:nvSpPr>
            <p:spPr>
              <a:xfrm rot="16200000">
                <a:off x="4984934" y="24302342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0.50</a:t>
                </a:r>
                <a:endParaRPr lang="zh-CN" altLang="en-US" b="1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BF238CA-4871-4B04-A417-D57F0A3F6995}"/>
                  </a:ext>
                </a:extLst>
              </p:cNvPr>
              <p:cNvSpPr txBox="1"/>
              <p:nvPr/>
            </p:nvSpPr>
            <p:spPr>
              <a:xfrm rot="16200000">
                <a:off x="4966220" y="23879880"/>
                <a:ext cx="461665" cy="50430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0.70</a:t>
                </a:r>
                <a:endParaRPr lang="zh-CN" altLang="en-US" b="1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EDA6C8F-C11C-4FD5-8AEE-70FD63A1A943}"/>
                  </a:ext>
                </a:extLst>
              </p:cNvPr>
              <p:cNvSpPr txBox="1"/>
              <p:nvPr/>
            </p:nvSpPr>
            <p:spPr>
              <a:xfrm rot="16200000">
                <a:off x="4942638" y="25683801"/>
                <a:ext cx="461665" cy="57483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b="1" dirty="0"/>
                  <a:t>-0.20</a:t>
                </a:r>
                <a:endParaRPr lang="zh-CN" altLang="en-US" b="1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9D46FAF-A643-4A93-9A85-0287AD6C4949}"/>
                </a:ext>
              </a:extLst>
            </p:cNvPr>
            <p:cNvGrpSpPr/>
            <p:nvPr/>
          </p:nvGrpSpPr>
          <p:grpSpPr>
            <a:xfrm>
              <a:off x="3095328" y="17384464"/>
              <a:ext cx="3234688" cy="2463129"/>
              <a:chOff x="3095328" y="24045204"/>
              <a:chExt cx="3234688" cy="246312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93E11B-82C4-4E7E-AA6D-572ADE4C191B}"/>
                  </a:ext>
                </a:extLst>
              </p:cNvPr>
              <p:cNvSpPr txBox="1"/>
              <p:nvPr/>
            </p:nvSpPr>
            <p:spPr>
              <a:xfrm>
                <a:off x="3095329" y="24189220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Bacteria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86CCA02-BE6F-4CFC-88F2-1B9539A360B1}"/>
                  </a:ext>
                </a:extLst>
              </p:cNvPr>
              <p:cNvSpPr txBox="1"/>
              <p:nvPr/>
            </p:nvSpPr>
            <p:spPr>
              <a:xfrm>
                <a:off x="3097726" y="24812584"/>
                <a:ext cx="982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</a:rPr>
                  <a:t>Bacteria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2D86859-47A4-43B2-9644-0B34E7FB6D13}"/>
                  </a:ext>
                </a:extLst>
              </p:cNvPr>
              <p:cNvSpPr txBox="1"/>
              <p:nvPr/>
            </p:nvSpPr>
            <p:spPr>
              <a:xfrm>
                <a:off x="3095328" y="25334304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Eukaryota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89D8D1-767A-4F8B-A256-7698AB01581A}"/>
                  </a:ext>
                </a:extLst>
              </p:cNvPr>
              <p:cNvSpPr txBox="1"/>
              <p:nvPr/>
            </p:nvSpPr>
            <p:spPr>
              <a:xfrm>
                <a:off x="3095328" y="25921520"/>
                <a:ext cx="1258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50000"/>
                      </a:schemeClr>
                    </a:solidFill>
                  </a:rPr>
                  <a:t>Eukaryota</a:t>
                </a:r>
                <a:endParaRPr lang="zh-CN" altLang="en-US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08EFD1-B2E3-4CD8-AD87-157922ADDCFC}"/>
                  </a:ext>
                </a:extLst>
              </p:cNvPr>
              <p:cNvSpPr txBox="1"/>
              <p:nvPr/>
            </p:nvSpPr>
            <p:spPr>
              <a:xfrm>
                <a:off x="4284182" y="24045204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probiotic</a:t>
                </a:r>
                <a:endParaRPr lang="zh-CN" altLang="en-US" b="1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B77704F-4B5D-4086-9773-FAF08AEDA078}"/>
                  </a:ext>
                </a:extLst>
              </p:cNvPr>
              <p:cNvSpPr txBox="1"/>
              <p:nvPr/>
            </p:nvSpPr>
            <p:spPr>
              <a:xfrm>
                <a:off x="4285802" y="24674262"/>
                <a:ext cx="20442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Reported potential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pathogens</a:t>
                </a:r>
                <a:endParaRPr lang="zh-CN" altLang="en-US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37FA197-DC14-470B-A673-BDEC022BB9F6}"/>
                  </a:ext>
                </a:extLst>
              </p:cNvPr>
              <p:cNvSpPr txBox="1"/>
              <p:nvPr/>
            </p:nvSpPr>
            <p:spPr>
              <a:xfrm>
                <a:off x="4285802" y="25303320"/>
                <a:ext cx="14942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Enriched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174909A-1AC1-488B-8777-39FD837EA5C7}"/>
                  </a:ext>
                </a:extLst>
              </p:cNvPr>
              <p:cNvSpPr txBox="1"/>
              <p:nvPr/>
            </p:nvSpPr>
            <p:spPr>
              <a:xfrm>
                <a:off x="4292500" y="25862002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0" dirty="0">
                    <a:effectLst/>
                    <a:latin typeface="-apple-system"/>
                  </a:rPr>
                  <a:t>CRC Depleted </a:t>
                </a:r>
              </a:p>
              <a:p>
                <a:r>
                  <a:rPr lang="en-US" altLang="zh-CN" b="1" i="0" dirty="0">
                    <a:effectLst/>
                    <a:latin typeface="-apple-system"/>
                  </a:rPr>
                  <a:t>Eukaryota</a:t>
                </a:r>
                <a:endParaRPr lang="zh-CN" altLang="en-US" b="1" dirty="0"/>
              </a:p>
            </p:txBody>
          </p:sp>
        </p:grpSp>
      </p:grpSp>
      <p:graphicFrame>
        <p:nvGraphicFramePr>
          <p:cNvPr id="43" name="Table 13">
            <a:extLst>
              <a:ext uri="{FF2B5EF4-FFF2-40B4-BE49-F238E27FC236}">
                <a16:creationId xmlns:a16="http://schemas.microsoft.com/office/drawing/2014/main" id="{C95ABF2C-6FFA-4087-AE29-2BAC87126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58485"/>
              </p:ext>
            </p:extLst>
          </p:nvPr>
        </p:nvGraphicFramePr>
        <p:xfrm>
          <a:off x="2568769" y="1187115"/>
          <a:ext cx="8869392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76">
                  <a:extLst>
                    <a:ext uri="{9D8B030D-6E8A-4147-A177-3AD203B41FA5}">
                      <a16:colId xmlns:a16="http://schemas.microsoft.com/office/drawing/2014/main" val="244959608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53523106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35594682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414359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07473454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501221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08983980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3736034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4431892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7824972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211176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Escherichia 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longum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Ruminococcus bicirculans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Adlercreutzia equolifaciens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adolescentis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HSISS3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thermophilus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FDAARGOS 192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HSISS1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Prevotella intermedia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Alistipes sp. 3BBH6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bifidum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I−G2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JS71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milleri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A12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sp. I−P16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equinus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pseudocatenulatum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salivarius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angulatum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Lactobacillus ruminis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Bifidobacterium catenulatum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Streptococcus anginosus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periodonticum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Clostridium beijerinckii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[Eubacterium] eligens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Porphyromonas asaccharolytica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Romboutsia ilealis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Brachyspira pilosicoli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chemeClr val="accent6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Blautia sp. SC05B48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Lactococcus garvieae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1828800" rtl="0" eaLnBrk="1" fontAlgn="ctr" latinLnBrk="0" hangingPunct="1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Dialister pneumosintes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Longibaculum sp. KGMB06250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Roseburia intestinalis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Butyrivibrio proteoclasticus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Pseudobutyrivibrio xylanivorans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Anaerostipes hadrus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Gemella morbillorum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Parvimonas micra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rgbClr val="7030A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Fusobacterium nucleatum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graphicFrame>
        <p:nvGraphicFramePr>
          <p:cNvPr id="36" name="Table 13">
            <a:extLst>
              <a:ext uri="{FF2B5EF4-FFF2-40B4-BE49-F238E27FC236}">
                <a16:creationId xmlns:a16="http://schemas.microsoft.com/office/drawing/2014/main" id="{E40580D0-89FD-45CD-A651-E95970DD6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03841"/>
              </p:ext>
            </p:extLst>
          </p:nvPr>
        </p:nvGraphicFramePr>
        <p:xfrm>
          <a:off x="11592272" y="1187115"/>
          <a:ext cx="6300690" cy="255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30">
                  <a:extLst>
                    <a:ext uri="{9D8B030D-6E8A-4147-A177-3AD203B41FA5}">
                      <a16:colId xmlns:a16="http://schemas.microsoft.com/office/drawing/2014/main" val="11280559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71759081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66404615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775480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9645273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16551039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1412545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079918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031365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784357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45978018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3458747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0729587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55235964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41458341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60518636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4108742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81544405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5521340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21857498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689246371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1090802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701855140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4737666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789991014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90395479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884205573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16346909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230342296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1076599052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524833447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964020078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3899790456"/>
                    </a:ext>
                  </a:extLst>
                </a:gridCol>
              </a:tblGrid>
              <a:tr h="25518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Choanephora cucurbitarum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Edhazardia aedis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Thielaviopsis punctulata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Tuber magnatum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Schizosaccharomyces pombe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Hyaloscypha variabilis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Baudoinia panamericana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[Candida] arabinofermentans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salicis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Leucoagaricus sp. SymC.cos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Coniochaeta ligniaria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Colletotrichum fioriniae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ochraceoroseus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Phytopythium vexans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Naumovozyma dairenensis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Lipomyces starkeyi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Albugo candida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Paracoccidioides brasiliensis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Pichia kudriavzevii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clarus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Cordyceps sp. RAO−2017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Pseudocercospora musae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Trichoderma atroviride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Debaryomyces hansenii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Pneumocystis murina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kawachii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Trichophyton mentagrophytes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Phytophthora capsici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Sphaerulina musiva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Erysiphe pulchra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Moniliophthora perniciosa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kern="1200" spc="-5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Rhizophagus irregularis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spc="-5" dirty="0">
                          <a:solidFill>
                            <a:srgbClr val="C00000"/>
                          </a:solidFill>
                          <a:latin typeface="Bahnschrift Condensed" panose="020B0502040204020203" pitchFamily="34" charset="0"/>
                          <a:ea typeface="+mn-ea"/>
                          <a:cs typeface="Arial"/>
                        </a:rPr>
                        <a:t>Aspergillus rambellii</a:t>
                      </a:r>
                    </a:p>
                  </a:txBody>
                  <a:tcPr marL="9525" marR="9525" marT="9525" marB="0" vert="eaVert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59241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5FC194F8-6741-4EDB-9F22-EF7C73F2C9EA}"/>
              </a:ext>
            </a:extLst>
          </p:cNvPr>
          <p:cNvSpPr txBox="1"/>
          <p:nvPr/>
        </p:nvSpPr>
        <p:spPr>
          <a:xfrm>
            <a:off x="416780" y="710061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a</a:t>
            </a:r>
            <a:endParaRPr lang="zh-CN" altLang="en-US" sz="25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2EAECCF-575B-41DD-BCBC-B2968C18D62C}"/>
              </a:ext>
            </a:extLst>
          </p:cNvPr>
          <p:cNvSpPr txBox="1"/>
          <p:nvPr/>
        </p:nvSpPr>
        <p:spPr>
          <a:xfrm>
            <a:off x="416780" y="10030646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b</a:t>
            </a:r>
            <a:endParaRPr lang="zh-CN" altLang="en-US" sz="25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45B8FCD-50B1-40C7-B3B6-9AC7FB4F0F32}"/>
              </a:ext>
            </a:extLst>
          </p:cNvPr>
          <p:cNvSpPr txBox="1"/>
          <p:nvPr/>
        </p:nvSpPr>
        <p:spPr>
          <a:xfrm>
            <a:off x="416780" y="16844404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58366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6"/>
                              </a:solidFill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endParaRPr lang="en-US" altLang="zh-CN" sz="10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∈(0, +∞)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𝑤𝑖𝑡h𝑜𝑢𝑡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9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𝑚𝑒𝑎𝑛𝑖𝑛𝑔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marL="0" marR="0" lvl="0" indent="0" algn="ctr" defTabSz="1828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∈(−∞, 0)</m:t>
                                </m:r>
                              </m:oMath>
                            </m:oMathPara>
                          </a14:m>
                          <a:endParaRPr lang="zh-CN" altLang="en-US" sz="9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chemeClr val="accent6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accent6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/0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lang="en-US" altLang="zh-CN" sz="3600" b="1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r>
                            <a:rPr lang="en-US" altLang="zh-CN" sz="3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𝑠𝑐𝑜𝑟𝑒</m:t>
                                </m:r>
                                <m:r>
                                  <a:rPr lang="en-US" altLang="zh-CN" sz="9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altLang="zh-CN" sz="900" b="1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∈(−∞, +∞)</m:t>
                                </m:r>
                              </m:oMath>
                            </m:oMathPara>
                          </a14:m>
                          <a:endParaRPr lang="zh-CN" altLang="en-US" sz="9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1" name="Table 99">
                <a:extLst>
                  <a:ext uri="{FF2B5EF4-FFF2-40B4-BE49-F238E27FC236}">
                    <a16:creationId xmlns:a16="http://schemas.microsoft.com/office/drawing/2014/main" id="{3E66EC0F-D57B-458A-8A57-7E3C93D2DB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20948"/>
                  </p:ext>
                </p:extLst>
              </p:nvPr>
            </p:nvGraphicFramePr>
            <p:xfrm>
              <a:off x="2805124" y="10962409"/>
              <a:ext cx="3862245" cy="317295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87415">
                      <a:extLst>
                        <a:ext uri="{9D8B030D-6E8A-4147-A177-3AD203B41FA5}">
                          <a16:colId xmlns:a16="http://schemas.microsoft.com/office/drawing/2014/main" val="3698357093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1113062677"/>
                        </a:ext>
                      </a:extLst>
                    </a:gridCol>
                    <a:gridCol w="1287415">
                      <a:extLst>
                        <a:ext uri="{9D8B030D-6E8A-4147-A177-3AD203B41FA5}">
                          <a16:colId xmlns:a16="http://schemas.microsoft.com/office/drawing/2014/main" val="3587718448"/>
                        </a:ext>
                      </a:extLst>
                    </a:gridCol>
                  </a:tblGrid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575" r="-20142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75" r="-100472" b="-2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575" r="-948" b="-200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986583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156" r="-20142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156" r="-100472" b="-1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101156" r="-948" b="-1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081056"/>
                      </a:ext>
                    </a:extLst>
                  </a:tr>
                  <a:tr h="1057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200000" r="-20142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00" r="-10047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48" t="-200000" r="-948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44595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D376210-2902-4FD3-BAB3-EA8A52CCE69E}"/>
              </a:ext>
            </a:extLst>
          </p:cNvPr>
          <p:cNvGrpSpPr/>
          <p:nvPr/>
        </p:nvGrpSpPr>
        <p:grpSpPr>
          <a:xfrm>
            <a:off x="1582965" y="8888428"/>
            <a:ext cx="5588460" cy="5616624"/>
            <a:chOff x="1395300" y="7843860"/>
            <a:chExt cx="5588460" cy="5616624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1709BB0-9018-4B6E-9B01-0B70F12F24B1}"/>
                </a:ext>
              </a:extLst>
            </p:cNvPr>
            <p:cNvGrpSpPr/>
            <p:nvPr/>
          </p:nvGrpSpPr>
          <p:grpSpPr>
            <a:xfrm>
              <a:off x="1395300" y="8950525"/>
              <a:ext cx="5478619" cy="4509959"/>
              <a:chOff x="1395300" y="7078318"/>
              <a:chExt cx="5478619" cy="450995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5DD89C0-2BB3-4405-9E87-4C0EAB1C862C}"/>
                  </a:ext>
                </a:extLst>
              </p:cNvPr>
              <p:cNvGrpSpPr/>
              <p:nvPr/>
            </p:nvGrpSpPr>
            <p:grpSpPr>
              <a:xfrm>
                <a:off x="1961549" y="7447360"/>
                <a:ext cx="4339064" cy="3657986"/>
                <a:chOff x="1888612" y="6978585"/>
                <a:chExt cx="4339064" cy="3657986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0D26D2D-C802-4CDA-843C-8C80A9AC7912}"/>
                    </a:ext>
                  </a:extLst>
                </p:cNvPr>
                <p:cNvSpPr txBox="1"/>
                <p:nvPr/>
              </p:nvSpPr>
              <p:spPr>
                <a:xfrm>
                  <a:off x="2699284" y="6978585"/>
                  <a:ext cx="93647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 &gt; 0</a:t>
                  </a:r>
                </a:p>
                <a:p>
                  <a:pPr algn="ctr"/>
                  <a:r>
                    <a:rPr lang="en-US" altLang="zh-CN" b="1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555B6B5-6825-4E9C-BD33-1029363934BA}"/>
                    </a:ext>
                  </a:extLst>
                </p:cNvPr>
                <p:cNvSpPr txBox="1"/>
                <p:nvPr/>
              </p:nvSpPr>
              <p:spPr>
                <a:xfrm>
                  <a:off x="4007378" y="7258048"/>
                  <a:ext cx="9412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&gt;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FBF72BEB-5459-4158-8C9D-4E247AC6F061}"/>
                    </a:ext>
                  </a:extLst>
                </p:cNvPr>
                <p:cNvSpPr txBox="1"/>
                <p:nvPr/>
              </p:nvSpPr>
              <p:spPr>
                <a:xfrm>
                  <a:off x="5291202" y="6978585"/>
                  <a:ext cx="93647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 &lt;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0511645-5D43-4F37-955A-FCC8C92D05B3}"/>
                    </a:ext>
                  </a:extLst>
                </p:cNvPr>
                <p:cNvSpPr txBox="1"/>
                <p:nvPr/>
              </p:nvSpPr>
              <p:spPr>
                <a:xfrm>
                  <a:off x="1888612" y="7699388"/>
                  <a:ext cx="738664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chemeClr val="accent6"/>
                      </a:solidFill>
                      <a:effectLst/>
                      <a:latin typeface="-apple-system"/>
                    </a:rPr>
                    <a:t> &gt;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7F57A92-921A-460F-9D21-E9909B47DD27}"/>
                    </a:ext>
                  </a:extLst>
                </p:cNvPr>
                <p:cNvSpPr txBox="1"/>
                <p:nvPr/>
              </p:nvSpPr>
              <p:spPr>
                <a:xfrm>
                  <a:off x="2165611" y="8743504"/>
                  <a:ext cx="461665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n-US" altLang="zh-CN" b="1" i="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DFA0E00-A5D0-4B1D-88FA-52A615140C49}"/>
                    </a:ext>
                  </a:extLst>
                </p:cNvPr>
                <p:cNvSpPr txBox="1"/>
                <p:nvPr/>
              </p:nvSpPr>
              <p:spPr>
                <a:xfrm>
                  <a:off x="1888612" y="9787621"/>
                  <a:ext cx="738664" cy="848950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algn="ctr"/>
                  <a:r>
                    <a:rPr lang="el-GR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ρ</a:t>
                  </a:r>
                  <a:r>
                    <a:rPr lang="en-US" altLang="zh-CN" b="1" i="0" dirty="0">
                      <a:solidFill>
                        <a:srgbClr val="FF0000"/>
                      </a:solidFill>
                      <a:effectLst/>
                      <a:latin typeface="-apple-system"/>
                    </a:rPr>
                    <a:t> &lt; 0</a:t>
                  </a:r>
                </a:p>
                <a:p>
                  <a:pPr algn="ctr"/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  <a:latin typeface="-apple-system"/>
                    </a:rPr>
                    <a:t>p &lt; 0.05</a:t>
                  </a:r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EF23B7D-16B3-46A9-92C6-14671CFFC4F4}"/>
                  </a:ext>
                </a:extLst>
              </p:cNvPr>
              <p:cNvSpPr txBox="1"/>
              <p:nvPr/>
            </p:nvSpPr>
            <p:spPr>
              <a:xfrm>
                <a:off x="2177184" y="7078318"/>
                <a:ext cx="469673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500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Feature Pair Correlation in control</a:t>
                </a:r>
                <a:endParaRPr lang="zh-CN" altLang="en-US" sz="25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6F4EB3B-23FB-4979-B69F-FB6FB1B86F3E}"/>
                  </a:ext>
                </a:extLst>
              </p:cNvPr>
              <p:cNvSpPr txBox="1"/>
              <p:nvPr/>
            </p:nvSpPr>
            <p:spPr>
              <a:xfrm>
                <a:off x="1395300" y="7412262"/>
                <a:ext cx="569387" cy="4176015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algn="ctr"/>
                <a:r>
                  <a:rPr lang="en-US" altLang="zh-CN" sz="2500" b="1" dirty="0">
                    <a:solidFill>
                      <a:schemeClr val="bg1">
                        <a:lumMod val="50000"/>
                      </a:schemeClr>
                    </a:solidFill>
                    <a:latin typeface="-apple-system"/>
                  </a:rPr>
                  <a:t>Feature Pair Correlation in CRC</a:t>
                </a:r>
                <a:endParaRPr lang="zh-CN" altLang="en-US" sz="25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3D350C8-7613-41A3-8B19-4E5F929283FC}"/>
                </a:ext>
              </a:extLst>
            </p:cNvPr>
            <p:cNvSpPr txBox="1"/>
            <p:nvPr/>
          </p:nvSpPr>
          <p:spPr>
            <a:xfrm>
              <a:off x="2135052" y="7843860"/>
              <a:ext cx="484870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4F4F4F"/>
                  </a:solidFill>
                  <a:latin typeface="-apple-system"/>
                </a:rPr>
                <a:t>Definition of differential correlation classes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A85D95C-8B63-4A29-B81E-72B29CB2D711}"/>
              </a:ext>
            </a:extLst>
          </p:cNvPr>
          <p:cNvGrpSpPr/>
          <p:nvPr/>
        </p:nvGrpSpPr>
        <p:grpSpPr>
          <a:xfrm>
            <a:off x="8467569" y="8924432"/>
            <a:ext cx="7993305" cy="5940659"/>
            <a:chOff x="8279904" y="8095432"/>
            <a:chExt cx="7993305" cy="594065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872871E-3559-4848-B5B2-ECB1753F5D58}"/>
                </a:ext>
              </a:extLst>
            </p:cNvPr>
            <p:cNvGrpSpPr/>
            <p:nvPr/>
          </p:nvGrpSpPr>
          <p:grpSpPr>
            <a:xfrm>
              <a:off x="8279904" y="9065168"/>
              <a:ext cx="7993305" cy="4970923"/>
              <a:chOff x="441845" y="7188244"/>
              <a:chExt cx="17415123" cy="3915845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8A2BDCB5-3256-48B2-9A4F-9969C9F9F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248" y="7419078"/>
                <a:ext cx="16985720" cy="3261500"/>
              </a:xfrm>
              <a:prstGeom prst="rect">
                <a:avLst/>
              </a:prstGeom>
            </p:spPr>
          </p:pic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C1F6224-84CA-46CF-B1E0-57586B7EBD23}"/>
                  </a:ext>
                </a:extLst>
              </p:cNvPr>
              <p:cNvGrpSpPr/>
              <p:nvPr/>
            </p:nvGrpSpPr>
            <p:grpSpPr>
              <a:xfrm>
                <a:off x="1801652" y="7188244"/>
                <a:ext cx="1814343" cy="2923412"/>
                <a:chOff x="1801652" y="7188244"/>
                <a:chExt cx="1814343" cy="2923412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E8DFE0-18F4-4BD4-B4B7-A2DC14FEF070}"/>
                    </a:ext>
                  </a:extLst>
                </p:cNvPr>
                <p:cNvSpPr txBox="1"/>
                <p:nvPr/>
              </p:nvSpPr>
              <p:spPr>
                <a:xfrm>
                  <a:off x="1801652" y="7188244"/>
                  <a:ext cx="4299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70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6BCAA4D-3E50-44C9-A931-A67ABD3FDB56}"/>
                    </a:ext>
                  </a:extLst>
                </p:cNvPr>
                <p:cNvSpPr txBox="1"/>
                <p:nvPr/>
              </p:nvSpPr>
              <p:spPr>
                <a:xfrm>
                  <a:off x="2555268" y="9613987"/>
                  <a:ext cx="396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5987BC1-12A2-464E-B130-81C4485573E0}"/>
                    </a:ext>
                  </a:extLst>
                </p:cNvPr>
                <p:cNvSpPr txBox="1"/>
                <p:nvPr/>
              </p:nvSpPr>
              <p:spPr>
                <a:xfrm>
                  <a:off x="3312707" y="9649991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9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DC26E7D-E53A-48AE-8A5E-8F691ECC41A8}"/>
                  </a:ext>
                </a:extLst>
              </p:cNvPr>
              <p:cNvGrpSpPr/>
              <p:nvPr/>
            </p:nvGrpSpPr>
            <p:grpSpPr>
              <a:xfrm>
                <a:off x="4497079" y="8347460"/>
                <a:ext cx="1865640" cy="1404156"/>
                <a:chOff x="4497079" y="8347460"/>
                <a:chExt cx="1865640" cy="1404156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2BB1E87-82B4-4BF6-98AF-749CFF5F40F1}"/>
                    </a:ext>
                  </a:extLst>
                </p:cNvPr>
                <p:cNvSpPr txBox="1"/>
                <p:nvPr/>
              </p:nvSpPr>
              <p:spPr>
                <a:xfrm>
                  <a:off x="4497079" y="8893907"/>
                  <a:ext cx="4347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1FEEC46-CA64-4E2B-BAA5-2E14F7F32585}"/>
                    </a:ext>
                  </a:extLst>
                </p:cNvPr>
                <p:cNvSpPr txBox="1"/>
                <p:nvPr/>
              </p:nvSpPr>
              <p:spPr>
                <a:xfrm>
                  <a:off x="5253901" y="9289951"/>
                  <a:ext cx="394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118933C-13E6-453A-A43C-F82A54B2D9EF}"/>
                    </a:ext>
                  </a:extLst>
                </p:cNvPr>
                <p:cNvSpPr txBox="1"/>
                <p:nvPr/>
              </p:nvSpPr>
              <p:spPr>
                <a:xfrm>
                  <a:off x="5961647" y="8347460"/>
                  <a:ext cx="4010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41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8788FF9-BF5D-4655-A46B-77EAB4560063}"/>
                  </a:ext>
                </a:extLst>
              </p:cNvPr>
              <p:cNvGrpSpPr/>
              <p:nvPr/>
            </p:nvGrpSpPr>
            <p:grpSpPr>
              <a:xfrm>
                <a:off x="7185420" y="9289951"/>
                <a:ext cx="1839191" cy="713693"/>
                <a:chOff x="7185420" y="9289951"/>
                <a:chExt cx="1839191" cy="713693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C257A5D-671B-42F5-A2C0-9ADD4267B285}"/>
                    </a:ext>
                  </a:extLst>
                </p:cNvPr>
                <p:cNvSpPr txBox="1"/>
                <p:nvPr/>
              </p:nvSpPr>
              <p:spPr>
                <a:xfrm>
                  <a:off x="7185420" y="9541979"/>
                  <a:ext cx="391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0F896E7-A1BE-47B1-9AD8-C3B3360B2580}"/>
                    </a:ext>
                  </a:extLst>
                </p:cNvPr>
                <p:cNvSpPr txBox="1"/>
                <p:nvPr/>
              </p:nvSpPr>
              <p:spPr>
                <a:xfrm>
                  <a:off x="7920602" y="9289951"/>
                  <a:ext cx="394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18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44A693A-B8BE-46A6-A545-AEFEEC46BFC1}"/>
                    </a:ext>
                  </a:extLst>
                </p:cNvPr>
                <p:cNvSpPr txBox="1"/>
                <p:nvPr/>
              </p:nvSpPr>
              <p:spPr>
                <a:xfrm>
                  <a:off x="8633157" y="9541979"/>
                  <a:ext cx="391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12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FD44885-82C4-4B6F-81E4-E7AC4CC2C4A3}"/>
                  </a:ext>
                </a:extLst>
              </p:cNvPr>
              <p:cNvGrpSpPr/>
              <p:nvPr/>
            </p:nvGrpSpPr>
            <p:grpSpPr>
              <a:xfrm>
                <a:off x="9929404" y="9967640"/>
                <a:ext cx="1738201" cy="504056"/>
                <a:chOff x="9929404" y="9967640"/>
                <a:chExt cx="1738201" cy="504056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D76E917-DB3F-4135-AA9C-5D81148975F5}"/>
                    </a:ext>
                  </a:extLst>
                </p:cNvPr>
                <p:cNvSpPr txBox="1"/>
                <p:nvPr/>
              </p:nvSpPr>
              <p:spPr>
                <a:xfrm>
                  <a:off x="9929404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93A1DE-B004-4DAB-8B84-E9FCA03F95B6}"/>
                    </a:ext>
                  </a:extLst>
                </p:cNvPr>
                <p:cNvSpPr txBox="1"/>
                <p:nvPr/>
              </p:nvSpPr>
              <p:spPr>
                <a:xfrm>
                  <a:off x="10688631" y="9974027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1D0840A-90A3-43E3-A972-09951CEA6258}"/>
                    </a:ext>
                  </a:extLst>
                </p:cNvPr>
                <p:cNvSpPr txBox="1"/>
                <p:nvPr/>
              </p:nvSpPr>
              <p:spPr>
                <a:xfrm>
                  <a:off x="11399583" y="9967640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B0FBC81-43B4-490E-A9AE-965122EB8525}"/>
                  </a:ext>
                </a:extLst>
              </p:cNvPr>
              <p:cNvGrpSpPr/>
              <p:nvPr/>
            </p:nvGrpSpPr>
            <p:grpSpPr>
              <a:xfrm>
                <a:off x="12618794" y="9787620"/>
                <a:ext cx="1738201" cy="684076"/>
                <a:chOff x="12618794" y="9787620"/>
                <a:chExt cx="1738201" cy="68407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D0201BC-3420-4015-BE6A-E0808ADB37B6}"/>
                    </a:ext>
                  </a:extLst>
                </p:cNvPr>
                <p:cNvSpPr txBox="1"/>
                <p:nvPr/>
              </p:nvSpPr>
              <p:spPr>
                <a:xfrm>
                  <a:off x="12618794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8EC4476-01FF-4397-861B-403789E3EB52}"/>
                    </a:ext>
                  </a:extLst>
                </p:cNvPr>
                <p:cNvSpPr txBox="1"/>
                <p:nvPr/>
              </p:nvSpPr>
              <p:spPr>
                <a:xfrm>
                  <a:off x="13336892" y="9787620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F996AA7-F351-4F6E-9D29-F8B27EE8AE8B}"/>
                    </a:ext>
                  </a:extLst>
                </p:cNvPr>
                <p:cNvSpPr txBox="1"/>
                <p:nvPr/>
              </p:nvSpPr>
              <p:spPr>
                <a:xfrm>
                  <a:off x="14088973" y="9967640"/>
                  <a:ext cx="2680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1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BF55BC0D-BC03-4C20-857C-AB32B5128591}"/>
                  </a:ext>
                </a:extLst>
              </p:cNvPr>
              <p:cNvGrpSpPr/>
              <p:nvPr/>
            </p:nvGrpSpPr>
            <p:grpSpPr>
              <a:xfrm>
                <a:off x="15316439" y="9787620"/>
                <a:ext cx="1760644" cy="684076"/>
                <a:chOff x="15316439" y="9787620"/>
                <a:chExt cx="1760644" cy="684076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BBBA241-786C-468E-A42A-DE0910CFE555}"/>
                    </a:ext>
                  </a:extLst>
                </p:cNvPr>
                <p:cNvSpPr txBox="1"/>
                <p:nvPr/>
              </p:nvSpPr>
              <p:spPr>
                <a:xfrm>
                  <a:off x="15316439" y="10010031"/>
                  <a:ext cx="3129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1726D66-6E05-4A4F-AF18-835070496BB8}"/>
                    </a:ext>
                  </a:extLst>
                </p:cNvPr>
                <p:cNvSpPr txBox="1"/>
                <p:nvPr/>
              </p:nvSpPr>
              <p:spPr>
                <a:xfrm>
                  <a:off x="16034537" y="9787620"/>
                  <a:ext cx="3032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D3CF27F-EEE3-4294-8481-FC59090A08BF}"/>
                    </a:ext>
                  </a:extLst>
                </p:cNvPr>
                <p:cNvSpPr txBox="1"/>
                <p:nvPr/>
              </p:nvSpPr>
              <p:spPr>
                <a:xfrm>
                  <a:off x="16764176" y="10003644"/>
                  <a:ext cx="3129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13EF785-4BCA-4B86-A11D-09E452922598}"/>
                  </a:ext>
                </a:extLst>
              </p:cNvPr>
              <p:cNvGrpSpPr/>
              <p:nvPr/>
            </p:nvGrpSpPr>
            <p:grpSpPr>
              <a:xfrm>
                <a:off x="441845" y="7777783"/>
                <a:ext cx="452337" cy="2837929"/>
                <a:chOff x="441845" y="7777783"/>
                <a:chExt cx="452337" cy="283792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399CD70-89DD-4067-9508-1D6CDB11D275}"/>
                    </a:ext>
                  </a:extLst>
                </p:cNvPr>
                <p:cNvSpPr txBox="1"/>
                <p:nvPr/>
              </p:nvSpPr>
              <p:spPr>
                <a:xfrm>
                  <a:off x="504460" y="10154047"/>
                  <a:ext cx="3129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E503575-B04D-4E12-AEF6-E7F006EB5233}"/>
                    </a:ext>
                  </a:extLst>
                </p:cNvPr>
                <p:cNvSpPr txBox="1"/>
                <p:nvPr/>
              </p:nvSpPr>
              <p:spPr>
                <a:xfrm>
                  <a:off x="441845" y="9355572"/>
                  <a:ext cx="4363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20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D9AB8B1-EA9F-42C5-8737-5669A4556485}"/>
                    </a:ext>
                  </a:extLst>
                </p:cNvPr>
                <p:cNvSpPr txBox="1"/>
                <p:nvPr/>
              </p:nvSpPr>
              <p:spPr>
                <a:xfrm>
                  <a:off x="448226" y="8563484"/>
                  <a:ext cx="44595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40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354DA95-DF55-450D-BF08-662D3E030FA5}"/>
                    </a:ext>
                  </a:extLst>
                </p:cNvPr>
                <p:cNvSpPr txBox="1"/>
                <p:nvPr/>
              </p:nvSpPr>
              <p:spPr>
                <a:xfrm>
                  <a:off x="457326" y="7777783"/>
                  <a:ext cx="4315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Bahnschrift Condensed" panose="020B0502040204020203" pitchFamily="34" charset="0"/>
                    </a:rPr>
                    <a:t>60</a:t>
                  </a:r>
                  <a:endParaRPr lang="zh-CN" altLang="en-US" sz="2400" b="1" dirty="0">
                    <a:latin typeface="Bahnschrift Condensed" panose="020B0502040204020203" pitchFamily="34" charset="0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BD66873-4B24-4F88-8CE6-CEAFBBD6EA1F}"/>
                  </a:ext>
                </a:extLst>
              </p:cNvPr>
              <p:cNvGrpSpPr/>
              <p:nvPr/>
            </p:nvGrpSpPr>
            <p:grpSpPr>
              <a:xfrm>
                <a:off x="2164567" y="10550091"/>
                <a:ext cx="14669268" cy="553998"/>
                <a:chOff x="2164567" y="10550091"/>
                <a:chExt cx="14669268" cy="553998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6953BE4-16AF-4BD0-89C8-4AAE8FC46488}"/>
                    </a:ext>
                  </a:extLst>
                </p:cNvPr>
                <p:cNvSpPr txBox="1"/>
                <p:nvPr/>
              </p:nvSpPr>
              <p:spPr>
                <a:xfrm>
                  <a:off x="2164567" y="10550091"/>
                  <a:ext cx="117766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2AB69549-2E01-46CB-9A3A-EDF28D432B57}"/>
                    </a:ext>
                  </a:extLst>
                </p:cNvPr>
                <p:cNvSpPr txBox="1"/>
                <p:nvPr/>
              </p:nvSpPr>
              <p:spPr>
                <a:xfrm>
                  <a:off x="4825726" y="10550091"/>
                  <a:ext cx="125100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/0</a:t>
                  </a:r>
                  <a:endParaRPr lang="zh-CN" altLang="en-US" sz="3000" b="1" dirty="0"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4E05760-0244-4AA7-989F-F0F84AF7C46F}"/>
                    </a:ext>
                  </a:extLst>
                </p:cNvPr>
                <p:cNvSpPr txBox="1"/>
                <p:nvPr/>
              </p:nvSpPr>
              <p:spPr>
                <a:xfrm>
                  <a:off x="7513786" y="10550091"/>
                  <a:ext cx="125100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0/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3983D35-B124-40DE-B8A1-1B5588FC24BA}"/>
                    </a:ext>
                  </a:extLst>
                </p:cNvPr>
                <p:cNvSpPr txBox="1"/>
                <p:nvPr/>
              </p:nvSpPr>
              <p:spPr>
                <a:xfrm>
                  <a:off x="10199395" y="10550091"/>
                  <a:ext cx="127545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0/</a:t>
                  </a:r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endParaRPr lang="zh-CN" altLang="en-US" sz="3000" b="1" dirty="0">
                    <a:solidFill>
                      <a:srgbClr val="FF0000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DE88F79-492A-4A86-98F9-6BAC32D8192D}"/>
                    </a:ext>
                  </a:extLst>
                </p:cNvPr>
                <p:cNvSpPr txBox="1"/>
                <p:nvPr/>
              </p:nvSpPr>
              <p:spPr>
                <a:xfrm>
                  <a:off x="12897217" y="10550091"/>
                  <a:ext cx="120211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</a:t>
                  </a:r>
                  <a:r>
                    <a:rPr lang="en-US" altLang="zh-CN" sz="3000" b="1" dirty="0">
                      <a:solidFill>
                        <a:schemeClr val="accent6"/>
                      </a:solidFill>
                      <a:latin typeface="Bahnschrift Condensed" panose="020B0502040204020203" pitchFamily="34" charset="0"/>
                    </a:rPr>
                    <a:t>+</a:t>
                  </a:r>
                  <a:endParaRPr lang="zh-CN" altLang="en-US" sz="3000" b="1" dirty="0">
                    <a:solidFill>
                      <a:schemeClr val="accent6"/>
                    </a:solidFill>
                    <a:latin typeface="Bahnschrift Condensed" panose="020B0502040204020203" pitchFamily="34" charset="0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CBC8EF6-C90C-4753-9120-927642103413}"/>
                    </a:ext>
                  </a:extLst>
                </p:cNvPr>
                <p:cNvSpPr txBox="1"/>
                <p:nvPr/>
              </p:nvSpPr>
              <p:spPr>
                <a:xfrm>
                  <a:off x="15558379" y="10550091"/>
                  <a:ext cx="127545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30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-</a:t>
                  </a:r>
                  <a:r>
                    <a:rPr lang="en-US" altLang="zh-CN" sz="3000" b="1" dirty="0">
                      <a:latin typeface="Bahnschrift Condensed" panose="020B0502040204020203" pitchFamily="34" charset="0"/>
                    </a:rPr>
                    <a:t>/0</a:t>
                  </a:r>
                  <a:endParaRPr lang="zh-CN" altLang="en-US" sz="3000" b="1" dirty="0">
                    <a:latin typeface="Bahnschrift Condensed" panose="020B0502040204020203" pitchFamily="34" charset="0"/>
                  </a:endParaRPr>
                </a:p>
              </p:txBody>
            </p:sp>
          </p:grp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7FBB51-BF4B-4BE4-914E-3DD0FA196481}"/>
                </a:ext>
              </a:extLst>
            </p:cNvPr>
            <p:cNvSpPr txBox="1"/>
            <p:nvPr/>
          </p:nvSpPr>
          <p:spPr>
            <a:xfrm>
              <a:off x="9140723" y="8095432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Counts of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classes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with various features</a:t>
              </a:r>
              <a:endParaRPr lang="zh-CN" altLang="en-US" dirty="0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4A9D8B9-A7B1-4381-86A8-B39397E50D84}"/>
              </a:ext>
            </a:extLst>
          </p:cNvPr>
          <p:cNvGrpSpPr/>
          <p:nvPr/>
        </p:nvGrpSpPr>
        <p:grpSpPr>
          <a:xfrm>
            <a:off x="780790" y="487935"/>
            <a:ext cx="16351628" cy="8066107"/>
            <a:chOff x="780790" y="487935"/>
            <a:chExt cx="16351628" cy="806610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1FE9F40-D3B4-42A3-B820-D11D264ACA70}"/>
                </a:ext>
              </a:extLst>
            </p:cNvPr>
            <p:cNvGrpSpPr/>
            <p:nvPr/>
          </p:nvGrpSpPr>
          <p:grpSpPr>
            <a:xfrm>
              <a:off x="780790" y="487935"/>
              <a:ext cx="16351628" cy="8066107"/>
              <a:chOff x="593125" y="-341065"/>
              <a:chExt cx="16351628" cy="8066107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43A264E-BF25-481F-B0D8-05298FA86827}"/>
                  </a:ext>
                </a:extLst>
              </p:cNvPr>
              <p:cNvGrpSpPr/>
              <p:nvPr/>
            </p:nvGrpSpPr>
            <p:grpSpPr>
              <a:xfrm>
                <a:off x="12096328" y="1038648"/>
                <a:ext cx="4191689" cy="6643148"/>
                <a:chOff x="11853745" y="327371"/>
                <a:chExt cx="4191689" cy="7114865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2AC138C-7C85-4D5C-8915-E6A83677A056}"/>
                    </a:ext>
                  </a:extLst>
                </p:cNvPr>
                <p:cNvGrpSpPr/>
                <p:nvPr/>
              </p:nvGrpSpPr>
              <p:grpSpPr>
                <a:xfrm>
                  <a:off x="11853745" y="327371"/>
                  <a:ext cx="4176881" cy="2276678"/>
                  <a:chOff x="8855968" y="18637778"/>
                  <a:chExt cx="4176881" cy="2276678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83509BCE-CBBB-44E8-8682-212B973A6C97}"/>
                      </a:ext>
                    </a:extLst>
                  </p:cNvPr>
                  <p:cNvGrpSpPr/>
                  <p:nvPr/>
                </p:nvGrpSpPr>
                <p:grpSpPr>
                  <a:xfrm>
                    <a:off x="9217428" y="18637778"/>
                    <a:ext cx="3815421" cy="2276678"/>
                    <a:chOff x="9217428" y="18637778"/>
                    <a:chExt cx="3815421" cy="2276678"/>
                  </a:xfrm>
                </p:grpSpPr>
                <p:pic>
                  <p:nvPicPr>
                    <p:cNvPr id="41" name="Picture 40">
                      <a:extLst>
                        <a:ext uri="{FF2B5EF4-FFF2-40B4-BE49-F238E27FC236}">
                          <a16:creationId xmlns:a16="http://schemas.microsoft.com/office/drawing/2014/main" id="{F6512870-511A-4E3A-AC0B-8FBDEA4644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2744" t="5715" r="65448" b="3459"/>
                    <a:stretch/>
                  </p:blipFill>
                  <p:spPr>
                    <a:xfrm>
                      <a:off x="9217428" y="18637778"/>
                      <a:ext cx="3815421" cy="2276676"/>
                    </a:xfrm>
                    <a:prstGeom prst="rect">
                      <a:avLst/>
                    </a:prstGeom>
                    <a:ln w="38100" cap="sq">
                      <a:noFill/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66AE465E-2346-46EE-B468-E4D7DCD024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76334" y="20591289"/>
                      <a:ext cx="3248086" cy="323167"/>
                      <a:chOff x="2928578" y="20717481"/>
                      <a:chExt cx="14316089" cy="323167"/>
                    </a:xfrm>
                  </p:grpSpPr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39B0E0A3-AEFF-4A6B-93C3-033DBD3750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738344" y="20717483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3D1400E4-97E9-419A-8BAE-08AA5AAFE8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568649" y="20717482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F18CE8FC-7C3B-429F-9EDC-6A2F9CE8612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49318" y="20717482"/>
                        <a:ext cx="1393278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2D32D63-45FC-4574-A017-31057992189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77942" y="20717481"/>
                        <a:ext cx="11671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FDAF3B67-ECD4-4733-B099-1B3DE5ECDF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28578" y="20717481"/>
                        <a:ext cx="1697086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EF8B06FC-4A47-4B12-B42F-E25035F93BFA}"/>
                      </a:ext>
                    </a:extLst>
                  </p:cNvPr>
                  <p:cNvGrpSpPr/>
                  <p:nvPr/>
                </p:nvGrpSpPr>
                <p:grpSpPr>
                  <a:xfrm>
                    <a:off x="8855968" y="18836288"/>
                    <a:ext cx="460382" cy="1879476"/>
                    <a:chOff x="347435" y="19839801"/>
                    <a:chExt cx="460382" cy="4574724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DB5BB8A-6678-4BAB-B43F-869CB3D1F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038" y="23627928"/>
                      <a:ext cx="457176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12D286D-003B-4433-8CC9-AB10B9D25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640" y="22367788"/>
                      <a:ext cx="453971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C164A39-5B5C-40DC-B367-9AECF688E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435" y="21099941"/>
                      <a:ext cx="460382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7B22D18-C1B3-4677-88C1-12263063E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2243" y="19839801"/>
                      <a:ext cx="450764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DE514D48-B601-4926-9AF3-6BF19F303A56}"/>
                    </a:ext>
                  </a:extLst>
                </p:cNvPr>
                <p:cNvGrpSpPr/>
                <p:nvPr/>
              </p:nvGrpSpPr>
              <p:grpSpPr>
                <a:xfrm>
                  <a:off x="11868970" y="2727719"/>
                  <a:ext cx="4176464" cy="2289658"/>
                  <a:chOff x="13176448" y="18649039"/>
                  <a:chExt cx="4176464" cy="2289658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D84531C-15AB-4FFF-A6BB-22172B1D6B7B}"/>
                      </a:ext>
                    </a:extLst>
                  </p:cNvPr>
                  <p:cNvGrpSpPr/>
                  <p:nvPr/>
                </p:nvGrpSpPr>
                <p:grpSpPr>
                  <a:xfrm>
                    <a:off x="13537491" y="18649039"/>
                    <a:ext cx="3815421" cy="2289658"/>
                    <a:chOff x="13537491" y="18649039"/>
                    <a:chExt cx="3815421" cy="2289658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B46F7442-649A-431A-9B0F-DBCD76BA75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35692" t="5715" r="32500" b="2942"/>
                    <a:stretch/>
                  </p:blipFill>
                  <p:spPr>
                    <a:xfrm>
                      <a:off x="13537491" y="18649039"/>
                      <a:ext cx="3815421" cy="2289655"/>
                    </a:xfrm>
                    <a:prstGeom prst="rect">
                      <a:avLst/>
                    </a:prstGeom>
                    <a:ln w="38100" cap="sq">
                      <a:noFill/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79B0E0A1-C077-412C-A8D7-BC420CF8C4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936994" y="20615530"/>
                      <a:ext cx="3248086" cy="323167"/>
                      <a:chOff x="2928578" y="20717481"/>
                      <a:chExt cx="14316089" cy="323167"/>
                    </a:xfrm>
                  </p:grpSpPr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FFEF937F-EC12-4828-ADFC-D4C393C0887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738344" y="20717483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70EF82F9-A14B-42A6-BE5B-2E8C74F186B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568649" y="20717482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F56D0B3C-9A16-4B4C-B7E7-E5385BAA1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49318" y="20717482"/>
                        <a:ext cx="1393278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515961A6-A6E4-4BB7-966A-22A2D71976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77942" y="20717481"/>
                        <a:ext cx="11671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EB0658DB-8AE6-45AB-A501-AED2CD8639D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28578" y="20717481"/>
                        <a:ext cx="1697086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ED40A8E-FD89-4462-BC40-68B4EF7072E6}"/>
                      </a:ext>
                    </a:extLst>
                  </p:cNvPr>
                  <p:cNvGrpSpPr/>
                  <p:nvPr/>
                </p:nvGrpSpPr>
                <p:grpSpPr>
                  <a:xfrm>
                    <a:off x="13176448" y="18854128"/>
                    <a:ext cx="460382" cy="1879476"/>
                    <a:chOff x="347435" y="19839801"/>
                    <a:chExt cx="460382" cy="4574724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418B1C41-C086-4F5B-81BD-DF0F72D950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038" y="23627928"/>
                      <a:ext cx="457176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C0474F5-86A4-46BA-AFC7-180793AC8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640" y="22367788"/>
                      <a:ext cx="453971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58523DC-026C-423C-B0D1-87379263B8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435" y="21099941"/>
                      <a:ext cx="460382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0.04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54E9E9DA-F82D-444B-B744-9C433291E2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2243" y="19839801"/>
                      <a:ext cx="450764" cy="7865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0.06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60B5CF9-5A47-4C8E-A4A0-4F1352EF2DF1}"/>
                    </a:ext>
                  </a:extLst>
                </p:cNvPr>
                <p:cNvGrpSpPr/>
                <p:nvPr/>
              </p:nvGrpSpPr>
              <p:grpSpPr>
                <a:xfrm>
                  <a:off x="11928777" y="5141044"/>
                  <a:ext cx="4101849" cy="2301192"/>
                  <a:chOff x="13231470" y="21023932"/>
                  <a:chExt cx="4101849" cy="2301192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7762ABC1-9873-4A57-861A-437D2A43DE41}"/>
                      </a:ext>
                    </a:extLst>
                  </p:cNvPr>
                  <p:cNvGrpSpPr/>
                  <p:nvPr/>
                </p:nvGrpSpPr>
                <p:grpSpPr>
                  <a:xfrm>
                    <a:off x="13517898" y="21023932"/>
                    <a:ext cx="3815421" cy="2301192"/>
                    <a:chOff x="13517898" y="21023932"/>
                    <a:chExt cx="3815421" cy="2301192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25381B70-CB75-4372-8118-FDC74F190B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68031" t="5715" r="161" b="2481"/>
                    <a:stretch/>
                  </p:blipFill>
                  <p:spPr>
                    <a:xfrm>
                      <a:off x="13517898" y="21023932"/>
                      <a:ext cx="3815421" cy="2301189"/>
                    </a:xfrm>
                    <a:prstGeom prst="rect">
                      <a:avLst/>
                    </a:prstGeom>
                    <a:ln w="38100" cap="sq">
                      <a:noFill/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A9CD1EA-E5FC-4F90-A628-5DA9763910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950884" y="23001957"/>
                      <a:ext cx="3248086" cy="323167"/>
                      <a:chOff x="2928578" y="20717481"/>
                      <a:chExt cx="14316089" cy="323167"/>
                    </a:xfrm>
                  </p:grpSpPr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B1FFB45D-B63F-4CBE-9603-5588228C63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738344" y="20717483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30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13486183-A59C-4C95-970C-C359818D8B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568649" y="20717482"/>
                        <a:ext cx="1506323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20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45E66552-9EEC-4F10-9E56-9D979F8308C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49318" y="20717482"/>
                        <a:ext cx="1393278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93B0C21-04E5-4353-BAFD-AADA1DB375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77942" y="20717481"/>
                        <a:ext cx="11671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3C507C93-D46D-48F5-820C-7F95B889C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28578" y="20717481"/>
                        <a:ext cx="1697086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500" dirty="0">
                            <a:latin typeface="Bahnschrift Condensed" panose="020B0502040204020203" pitchFamily="34" charset="0"/>
                          </a:rPr>
                          <a:t>-10</a:t>
                        </a:r>
                        <a:endParaRPr lang="zh-CN" altLang="en-US" sz="1500" dirty="0">
                          <a:latin typeface="Bahnschrift Condensed" panose="020B0502040204020203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378B3B41-E332-4B99-8E71-40C3B8D72F49}"/>
                      </a:ext>
                    </a:extLst>
                  </p:cNvPr>
                  <p:cNvGrpSpPr/>
                  <p:nvPr/>
                </p:nvGrpSpPr>
                <p:grpSpPr>
                  <a:xfrm>
                    <a:off x="13231470" y="21112930"/>
                    <a:ext cx="377026" cy="1955817"/>
                    <a:chOff x="389113" y="19839801"/>
                    <a:chExt cx="377026" cy="4537944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751FB94-2844-4C35-8A45-6A64E312B6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9113" y="23627928"/>
                      <a:ext cx="377026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0.0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198CA84F-1B9E-4FCC-A149-72B3DFF22A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539" y="22367788"/>
                      <a:ext cx="348173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0.1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35A37603-4618-40D7-B124-F5E58FDD6A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716" y="21099941"/>
                      <a:ext cx="373821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0.2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4A0BE53-C0EC-46FA-B82D-7AABCB232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715" y="19839801"/>
                      <a:ext cx="373821" cy="7498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1500" dirty="0">
                          <a:latin typeface="Bahnschrift Condensed" panose="020B0502040204020203" pitchFamily="34" charset="0"/>
                        </a:rPr>
                        <a:t>0.3</a:t>
                      </a:r>
                      <a:endParaRPr lang="zh-CN" altLang="en-US" sz="1500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3FC373D-517D-47B6-875D-B8F7CA387C83}"/>
                  </a:ext>
                </a:extLst>
              </p:cNvPr>
              <p:cNvGrpSpPr/>
              <p:nvPr/>
            </p:nvGrpSpPr>
            <p:grpSpPr>
              <a:xfrm>
                <a:off x="593125" y="1141040"/>
                <a:ext cx="11432633" cy="6584002"/>
                <a:chOff x="593125" y="1141040"/>
                <a:chExt cx="11432633" cy="658400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D2CDF02E-5841-4BBF-8C93-511DF30F8C7A}"/>
                    </a:ext>
                  </a:extLst>
                </p:cNvPr>
                <p:cNvGrpSpPr/>
                <p:nvPr/>
              </p:nvGrpSpPr>
              <p:grpSpPr>
                <a:xfrm>
                  <a:off x="593125" y="1141040"/>
                  <a:ext cx="11432633" cy="6584002"/>
                  <a:chOff x="143307" y="17930107"/>
                  <a:chExt cx="17335850" cy="6584002"/>
                </a:xfrm>
              </p:grpSpPr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4CEEFDDB-C3EA-4A83-ABC7-80CB7E253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r="8058"/>
                  <a:stretch/>
                </p:blipFill>
                <p:spPr>
                  <a:xfrm>
                    <a:off x="143307" y="17930107"/>
                    <a:ext cx="17335850" cy="6584002"/>
                  </a:xfrm>
                  <a:prstGeom prst="rect">
                    <a:avLst/>
                  </a:prstGeom>
                </p:spPr>
              </p:pic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A28E71D8-F663-4855-85B9-173DAD0F8EB8}"/>
                      </a:ext>
                    </a:extLst>
                  </p:cNvPr>
                  <p:cNvGrpSpPr/>
                  <p:nvPr/>
                </p:nvGrpSpPr>
                <p:grpSpPr>
                  <a:xfrm>
                    <a:off x="179004" y="18374623"/>
                    <a:ext cx="16312498" cy="6096242"/>
                    <a:chOff x="179004" y="18374623"/>
                    <a:chExt cx="16312498" cy="6096242"/>
                  </a:xfrm>
                </p:grpSpPr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4E78E02-2A57-431D-8040-98707B505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056768" y="24009200"/>
                      <a:ext cx="43473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30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DF395EB-3ADA-47CC-9334-EAA12D2AFD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87073" y="24009199"/>
                      <a:ext cx="43473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20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C61F1F2A-F878-4BD8-83C3-278F1238D7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30454" y="24009199"/>
                      <a:ext cx="39626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10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31AE2235-D6CD-480A-A53C-78F15F1072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87716" y="24009198"/>
                      <a:ext cx="31290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CDE7DDD4-3BF3-48E3-947B-F9D92D7DA3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06318" y="24009198"/>
                      <a:ext cx="5068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-10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3DE20076-27F0-4304-8964-65ED5B37DE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004" y="23475527"/>
                      <a:ext cx="4924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0.0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7CE4168E-E4FA-433B-87AF-565750C60C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446" y="22215387"/>
                      <a:ext cx="44755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0.1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4C04D535-E724-4425-9097-FF5C7DA228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409" y="20947541"/>
                      <a:ext cx="48763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0.2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F356B76A-ACDD-4D73-9F8B-8FA86E947D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210" y="19687401"/>
                      <a:ext cx="48603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0.3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E4FD2BDA-12EC-49F5-92D4-B8012369E1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079" y="18374623"/>
                      <a:ext cx="49725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zh-CN" sz="2400" b="1" dirty="0">
                          <a:latin typeface="Bahnschrift Condensed" panose="020B0502040204020203" pitchFamily="34" charset="0"/>
                        </a:rPr>
                        <a:t>0.4</a:t>
                      </a:r>
                      <a:endParaRPr lang="zh-CN" altLang="en-US" sz="2400" b="1" dirty="0">
                        <a:latin typeface="Bahnschrift Condensed" panose="020B0502040204020203" pitchFamily="34" charset="0"/>
                      </a:endParaRPr>
                    </a:p>
                  </p:txBody>
                </p:sp>
              </p:grpSp>
            </p:grpSp>
            <p:pic>
              <p:nvPicPr>
                <p:cNvPr id="5" name="Picture 4" descr="Shape&#10;&#10;Description automatically generated">
                  <a:extLst>
                    <a:ext uri="{FF2B5EF4-FFF2-40B4-BE49-F238E27FC236}">
                      <a16:creationId xmlns:a16="http://schemas.microsoft.com/office/drawing/2014/main" id="{5902D12C-05E5-435B-AC03-EA393714B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8883" y="1263628"/>
                  <a:ext cx="2412269" cy="1852902"/>
                </a:xfrm>
                <a:prstGeom prst="rect">
                  <a:avLst/>
                </a:prstGeom>
                <a:ln w="9525" cap="sq">
                  <a:solidFill>
                    <a:schemeClr val="accent3">
                      <a:lumMod val="75000"/>
                    </a:schemeClr>
                  </a:solidFill>
                  <a:miter lim="800000"/>
                </a:ln>
                <a:effectLst>
                  <a:outerShdw blurRad="57150" dist="508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B5CA88-10D0-42D7-B038-4E5E597313BA}"/>
                  </a:ext>
                </a:extLst>
              </p:cNvPr>
              <p:cNvSpPr txBox="1"/>
              <p:nvPr/>
            </p:nvSpPr>
            <p:spPr>
              <a:xfrm>
                <a:off x="4764740" y="-341065"/>
                <a:ext cx="9144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Density Plot with 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z-score 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in various kingdom features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（</a:t>
                </a:r>
                <a:r>
                  <a:rPr lang="en-US" altLang="zh-CN" sz="3200" b="1" dirty="0">
                    <a:solidFill>
                      <a:srgbClr val="4F4F4F"/>
                    </a:solidFill>
                    <a:latin typeface="-apple-system"/>
                  </a:rPr>
                  <a:t>control vs  CRC</a:t>
                </a:r>
                <a:r>
                  <a:rPr lang="zh-CN" altLang="en-US" sz="3200" b="1" dirty="0">
                    <a:solidFill>
                      <a:srgbClr val="4F4F4F"/>
                    </a:solidFill>
                    <a:latin typeface="-apple-system"/>
                  </a:rPr>
                  <a:t>）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BC06B77-E876-486F-8317-21CB4D2700D8}"/>
                  </a:ext>
                </a:extLst>
              </p:cNvPr>
              <p:cNvSpPr txBox="1"/>
              <p:nvPr/>
            </p:nvSpPr>
            <p:spPr>
              <a:xfrm>
                <a:off x="9477148" y="740927"/>
                <a:ext cx="74676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4F4F4F"/>
                    </a:solidFill>
                    <a:latin typeface="-apple-system"/>
                  </a:rPr>
                  <a:t>z-score </a:t>
                </a:r>
                <a:r>
                  <a:rPr lang="en-US" altLang="zh-CN" sz="2000" b="1" dirty="0">
                    <a:solidFill>
                      <a:srgbClr val="4F4F4F"/>
                    </a:solidFill>
                    <a:latin typeface="-apple-system"/>
                  </a:rPr>
                  <a:t>represents the relative strength of differential correlation</a:t>
                </a:r>
                <a:endParaRPr lang="zh-CN" altLang="en-US" sz="2000" dirty="0"/>
              </a:p>
            </p:txBody>
          </p:sp>
        </p:grpSp>
        <p:pic>
          <p:nvPicPr>
            <p:cNvPr id="223" name="Picture 222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F0088427-4AA4-44C2-823A-CE223B81F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65475" y="2114556"/>
              <a:ext cx="1681601" cy="1722222"/>
            </a:xfrm>
            <a:prstGeom prst="rect">
              <a:avLst/>
            </a:prstGeom>
          </p:spPr>
        </p:pic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42E49540-010D-40F3-91BE-544B9784C6C9}"/>
                </a:ext>
              </a:extLst>
            </p:cNvPr>
            <p:cNvSpPr txBox="1"/>
            <p:nvPr/>
          </p:nvSpPr>
          <p:spPr>
            <a:xfrm>
              <a:off x="2093233" y="2183723"/>
              <a:ext cx="12041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Bahnschrift Condensed" panose="020B0502040204020203" pitchFamily="34" charset="0"/>
                </a:rPr>
                <a:t>Bac &amp; Bac</a:t>
              </a:r>
              <a:endParaRPr lang="zh-CN" altLang="en-US" sz="2400" b="1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4A988CCB-9A79-47F1-A2B6-82DAFFD499FD}"/>
                </a:ext>
              </a:extLst>
            </p:cNvPr>
            <p:cNvSpPr txBox="1"/>
            <p:nvPr/>
          </p:nvSpPr>
          <p:spPr>
            <a:xfrm>
              <a:off x="2093233" y="2745880"/>
              <a:ext cx="1194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Bahnschrift Condensed" panose="020B0502040204020203" pitchFamily="34" charset="0"/>
                </a:rPr>
                <a:t>Euk &amp; Euk</a:t>
              </a:r>
              <a:endParaRPr lang="zh-CN" altLang="en-US" sz="2400" b="1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D3FD514D-7665-401E-BCE7-F383CE18B330}"/>
                </a:ext>
              </a:extLst>
            </p:cNvPr>
            <p:cNvSpPr txBox="1"/>
            <p:nvPr/>
          </p:nvSpPr>
          <p:spPr>
            <a:xfrm>
              <a:off x="2093233" y="3337402"/>
              <a:ext cx="1199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Bahnschrift Condensed" panose="020B0502040204020203" pitchFamily="34" charset="0"/>
                </a:rPr>
                <a:t>Bac &amp; Euk</a:t>
              </a:r>
              <a:endParaRPr lang="zh-CN" altLang="en-US" sz="2400" b="1" dirty="0"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CFE37C0F-4BFD-4D40-B43D-7A0210F8178A}"/>
              </a:ext>
            </a:extLst>
          </p:cNvPr>
          <p:cNvSpPr txBox="1"/>
          <p:nvPr/>
        </p:nvSpPr>
        <p:spPr>
          <a:xfrm>
            <a:off x="416780" y="710061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a</a:t>
            </a:r>
            <a:endParaRPr lang="zh-CN" altLang="en-US" sz="2500" b="1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2C033F4-395F-4578-BF7C-EC99D9E3C132}"/>
              </a:ext>
            </a:extLst>
          </p:cNvPr>
          <p:cNvSpPr txBox="1"/>
          <p:nvPr/>
        </p:nvSpPr>
        <p:spPr>
          <a:xfrm>
            <a:off x="416780" y="941711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b</a:t>
            </a:r>
            <a:endParaRPr lang="zh-CN" altLang="en-US" sz="2500" b="1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AF6A3EC-258E-4F00-B2CB-2F7EA4CB1E63}"/>
              </a:ext>
            </a:extLst>
          </p:cNvPr>
          <p:cNvSpPr txBox="1"/>
          <p:nvPr/>
        </p:nvSpPr>
        <p:spPr>
          <a:xfrm>
            <a:off x="7979071" y="9419597"/>
            <a:ext cx="319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c</a:t>
            </a:r>
            <a:endParaRPr lang="zh-CN" altLang="en-US" sz="2500" b="1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AF29EA2-ABBD-406C-9B15-AC8EF64682C9}"/>
              </a:ext>
            </a:extLst>
          </p:cNvPr>
          <p:cNvSpPr txBox="1"/>
          <p:nvPr/>
        </p:nvSpPr>
        <p:spPr>
          <a:xfrm>
            <a:off x="421318" y="15224224"/>
            <a:ext cx="3561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/>
              <a:t>d</a:t>
            </a:r>
            <a:endParaRPr lang="zh-CN" altLang="en-US" sz="2500" b="1" dirty="0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AFC3365-FBE5-44B7-9F43-69018054683F}"/>
              </a:ext>
            </a:extLst>
          </p:cNvPr>
          <p:cNvGrpSpPr/>
          <p:nvPr/>
        </p:nvGrpSpPr>
        <p:grpSpPr>
          <a:xfrm>
            <a:off x="-42181" y="14855506"/>
            <a:ext cx="18267766" cy="9549738"/>
            <a:chOff x="-42181" y="14855506"/>
            <a:chExt cx="18267766" cy="9549738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0F993A8-829A-431E-B0FB-C416C5DA0CEE}"/>
                </a:ext>
              </a:extLst>
            </p:cNvPr>
            <p:cNvGrpSpPr/>
            <p:nvPr/>
          </p:nvGrpSpPr>
          <p:grpSpPr>
            <a:xfrm>
              <a:off x="-42181" y="15017296"/>
              <a:ext cx="18267766" cy="9387948"/>
              <a:chOff x="-42181" y="13882323"/>
              <a:chExt cx="18267766" cy="9387948"/>
            </a:xfrm>
          </p:grpSpPr>
          <p:pic>
            <p:nvPicPr>
              <p:cNvPr id="122" name="Picture 121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261EA98E-A3C3-4EAE-B70A-95DC28623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9" r="9301"/>
              <a:stretch/>
            </p:blipFill>
            <p:spPr>
              <a:xfrm>
                <a:off x="-42181" y="13882323"/>
                <a:ext cx="18267766" cy="9387948"/>
              </a:xfrm>
              <a:prstGeom prst="rect">
                <a:avLst/>
              </a:prstGeom>
            </p:spPr>
          </p:pic>
          <p:pic>
            <p:nvPicPr>
              <p:cNvPr id="181" name="Picture 180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11F74A8D-03A5-4928-AE5E-06A517B6F2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30" t="69820" r="19929" b="4520"/>
              <a:stretch/>
            </p:blipFill>
            <p:spPr>
              <a:xfrm rot="16200000">
                <a:off x="7449343" y="14405080"/>
                <a:ext cx="433343" cy="2408923"/>
              </a:xfrm>
              <a:prstGeom prst="rect">
                <a:avLst/>
              </a:prstGeom>
            </p:spPr>
          </p:pic>
          <p:pic>
            <p:nvPicPr>
              <p:cNvPr id="182" name="Picture 181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C9AA578A-1348-4E0B-81AE-FD04CE5B8E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85" t="69820" r="11454" b="4520"/>
              <a:stretch/>
            </p:blipFill>
            <p:spPr>
              <a:xfrm rot="16200000">
                <a:off x="7686044" y="13895382"/>
                <a:ext cx="586054" cy="2408923"/>
              </a:xfrm>
              <a:prstGeom prst="rect">
                <a:avLst/>
              </a:prstGeom>
            </p:spPr>
          </p:pic>
          <p:pic>
            <p:nvPicPr>
              <p:cNvPr id="184" name="Picture 183" descr="Backgroun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F86712D1-18B0-4514-BC05-4D03BC3BC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438426" y="20313384"/>
                <a:ext cx="2695391" cy="2587669"/>
              </a:xfrm>
              <a:prstGeom prst="rect">
                <a:avLst/>
              </a:prstGeom>
            </p:spPr>
          </p:pic>
        </p:grp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AD725A2-3B33-416A-B8C4-8FE36D739A90}"/>
                </a:ext>
              </a:extLst>
            </p:cNvPr>
            <p:cNvSpPr txBox="1"/>
            <p:nvPr/>
          </p:nvSpPr>
          <p:spPr>
            <a:xfrm>
              <a:off x="6191423" y="14855506"/>
              <a:ext cx="686834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Network for the 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differential correlation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F4F4F"/>
                  </a:solidFill>
                  <a:effectLst/>
                  <a:uLnTx/>
                  <a:uFillTx/>
                  <a:latin typeface="-apple-system"/>
                  <a:ea typeface="等线" panose="02010600030101010101" pitchFamily="2" charset="-122"/>
                  <a:cs typeface="+mn-cs"/>
                </a:rPr>
                <a:t>in control and CRC comparison</a:t>
              </a:r>
              <a:endParaRPr lang="zh-CN" alt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C9B1FD1-0A53-40B1-A7BB-8C63E4C39AD6}"/>
              </a:ext>
            </a:extLst>
          </p:cNvPr>
          <p:cNvGrpSpPr/>
          <p:nvPr/>
        </p:nvGrpSpPr>
        <p:grpSpPr>
          <a:xfrm>
            <a:off x="12744400" y="21524923"/>
            <a:ext cx="5114355" cy="3519911"/>
            <a:chOff x="12744400" y="21524923"/>
            <a:chExt cx="5114355" cy="3519911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F8C3115-BD7A-4575-95CD-700B545BA944}"/>
                </a:ext>
              </a:extLst>
            </p:cNvPr>
            <p:cNvGrpSpPr/>
            <p:nvPr/>
          </p:nvGrpSpPr>
          <p:grpSpPr>
            <a:xfrm>
              <a:off x="12744400" y="21524923"/>
              <a:ext cx="2900166" cy="3519911"/>
              <a:chOff x="12744400" y="21524923"/>
              <a:chExt cx="2900166" cy="3519911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4474D7CD-D58F-4045-BE7A-E8E586FEFAB2}"/>
                  </a:ext>
                </a:extLst>
              </p:cNvPr>
              <p:cNvGrpSpPr/>
              <p:nvPr/>
            </p:nvGrpSpPr>
            <p:grpSpPr>
              <a:xfrm>
                <a:off x="12744400" y="21524923"/>
                <a:ext cx="2900166" cy="1873787"/>
                <a:chOff x="821998" y="15491395"/>
                <a:chExt cx="3498945" cy="2301399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CB1DC1E9-5573-4E4D-824D-67E9347E6B74}"/>
                    </a:ext>
                  </a:extLst>
                </p:cNvPr>
                <p:cNvSpPr txBox="1"/>
                <p:nvPr/>
              </p:nvSpPr>
              <p:spPr>
                <a:xfrm>
                  <a:off x="1352417" y="15491395"/>
                  <a:ext cx="2968526" cy="680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Reported potential </a:t>
                  </a:r>
                </a:p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pathogens</a:t>
                  </a:r>
                  <a:endParaRPr lang="zh-CN" altLang="en-US" sz="1500" b="1" dirty="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CE13F1F-4550-46B4-BD0C-E77AE1332A68}"/>
                    </a:ext>
                  </a:extLst>
                </p:cNvPr>
                <p:cNvSpPr txBox="1"/>
                <p:nvPr/>
              </p:nvSpPr>
              <p:spPr>
                <a:xfrm>
                  <a:off x="1352419" y="16137582"/>
                  <a:ext cx="2151188" cy="6804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Reported potential </a:t>
                  </a:r>
                </a:p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probiotic</a:t>
                  </a:r>
                  <a:endParaRPr lang="zh-CN" altLang="en-US" sz="1500" b="1" dirty="0"/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B6D20F8-7F48-4AA2-8C14-E5D98F0684FB}"/>
                    </a:ext>
                  </a:extLst>
                </p:cNvPr>
                <p:cNvSpPr txBox="1"/>
                <p:nvPr/>
              </p:nvSpPr>
              <p:spPr>
                <a:xfrm>
                  <a:off x="1352418" y="16845275"/>
                  <a:ext cx="180639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Unreported bacteria</a:t>
                  </a:r>
                  <a:endParaRPr lang="zh-CN" altLang="en-US" sz="1500" b="1" dirty="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0534B250-839F-484B-8627-C1B22D9EA7ED}"/>
                    </a:ext>
                  </a:extLst>
                </p:cNvPr>
                <p:cNvSpPr txBox="1"/>
                <p:nvPr/>
              </p:nvSpPr>
              <p:spPr>
                <a:xfrm>
                  <a:off x="1352804" y="17421339"/>
                  <a:ext cx="99033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Eukaryota</a:t>
                  </a:r>
                  <a:endParaRPr lang="zh-CN" altLang="en-US" sz="1500" b="1" dirty="0"/>
                </a:p>
              </p:txBody>
            </p:sp>
            <p:pic>
              <p:nvPicPr>
                <p:cNvPr id="128" name="Picture 127" descr="Icon&#10;&#10;Description automatically generated">
                  <a:extLst>
                    <a:ext uri="{FF2B5EF4-FFF2-40B4-BE49-F238E27FC236}">
                      <a16:creationId xmlns:a16="http://schemas.microsoft.com/office/drawing/2014/main" id="{033C4F10-F49A-4E89-9981-BCBB9D96D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1998" y="15658763"/>
                  <a:ext cx="407372" cy="2134031"/>
                </a:xfrm>
                <a:prstGeom prst="rect">
                  <a:avLst/>
                </a:prstGeom>
              </p:spPr>
            </p:pic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9AC34B7-C0DF-499D-862D-257223BC3AAD}"/>
                  </a:ext>
                </a:extLst>
              </p:cNvPr>
              <p:cNvGrpSpPr/>
              <p:nvPr/>
            </p:nvGrpSpPr>
            <p:grpSpPr>
              <a:xfrm>
                <a:off x="12744400" y="23635685"/>
                <a:ext cx="1754991" cy="1409149"/>
                <a:chOff x="4314583" y="15618411"/>
                <a:chExt cx="2117333" cy="1730727"/>
              </a:xfrm>
            </p:grpSpPr>
            <p:pic>
              <p:nvPicPr>
                <p:cNvPr id="115" name="Picture 114" descr="Icon&#10;&#10;Description automatically generated">
                  <a:extLst>
                    <a:ext uri="{FF2B5EF4-FFF2-40B4-BE49-F238E27FC236}">
                      <a16:creationId xmlns:a16="http://schemas.microsoft.com/office/drawing/2014/main" id="{3355A121-EAC7-4BFF-8411-5A90236A11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14583" y="15709718"/>
                  <a:ext cx="505570" cy="1639420"/>
                </a:xfrm>
                <a:prstGeom prst="rect">
                  <a:avLst/>
                </a:prstGeom>
              </p:spPr>
            </p:pic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036B723-8A99-4BEA-A2CD-26A458A1BC9D}"/>
                    </a:ext>
                  </a:extLst>
                </p:cNvPr>
                <p:cNvSpPr txBox="1"/>
                <p:nvPr/>
              </p:nvSpPr>
              <p:spPr>
                <a:xfrm>
                  <a:off x="4806018" y="15618411"/>
                  <a:ext cx="123059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8</a:t>
                  </a:r>
                  <a:endParaRPr lang="zh-CN" altLang="en-US" sz="1500" b="1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F3BC64C-C1A6-42B4-B656-656AE0136D45}"/>
                    </a:ext>
                  </a:extLst>
                </p:cNvPr>
                <p:cNvSpPr txBox="1"/>
                <p:nvPr/>
              </p:nvSpPr>
              <p:spPr>
                <a:xfrm>
                  <a:off x="4823014" y="16221434"/>
                  <a:ext cx="160890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8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≤ </a:t>
                  </a:r>
                  <a:r>
                    <a:rPr lang="en-US" altLang="zh-CN" sz="1500" b="1" dirty="0">
                      <a:latin typeface="-apple-system"/>
                    </a:rPr>
                    <a:t>14</a:t>
                  </a:r>
                  <a:endParaRPr lang="zh-CN" altLang="en-US" sz="1500" b="1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E35783-121D-4C50-B615-A6136E01BE67}"/>
                    </a:ext>
                  </a:extLst>
                </p:cNvPr>
                <p:cNvSpPr txBox="1"/>
                <p:nvPr/>
              </p:nvSpPr>
              <p:spPr>
                <a:xfrm>
                  <a:off x="4820153" y="16914280"/>
                  <a:ext cx="137165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14 &lt;</a:t>
                  </a:r>
                  <a:r>
                    <a:rPr lang="zh-CN" altLang="en-US" sz="1500" b="1" i="0" dirty="0">
                      <a:effectLst/>
                      <a:latin typeface="-apple-system"/>
                    </a:rPr>
                    <a:t> 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Counts</a:t>
                  </a:r>
                  <a:r>
                    <a:rPr lang="en-US" altLang="zh-CN" sz="1500" b="1" i="0" baseline="-25000" dirty="0">
                      <a:effectLst/>
                      <a:latin typeface="-apple-system"/>
                    </a:rPr>
                    <a:t>corr</a:t>
                  </a:r>
                  <a:r>
                    <a:rPr lang="en-US" altLang="zh-CN" sz="1500" b="1" i="0" dirty="0">
                      <a:effectLst/>
                      <a:latin typeface="-apple-system"/>
                    </a:rPr>
                    <a:t> </a:t>
                  </a:r>
                  <a:endParaRPr lang="zh-CN" altLang="en-US" sz="1500" b="1" dirty="0"/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FD271BF3-A7F0-4424-B8CA-31EA1CC936E8}"/>
                </a:ext>
              </a:extLst>
            </p:cNvPr>
            <p:cNvGrpSpPr/>
            <p:nvPr/>
          </p:nvGrpSpPr>
          <p:grpSpPr>
            <a:xfrm>
              <a:off x="15395286" y="21560928"/>
              <a:ext cx="2463469" cy="3296967"/>
              <a:chOff x="15395286" y="21560928"/>
              <a:chExt cx="2463469" cy="3296967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735E560-940E-49B7-9923-18B71B40D1B0}"/>
                  </a:ext>
                </a:extLst>
              </p:cNvPr>
              <p:cNvGrpSpPr/>
              <p:nvPr/>
            </p:nvGrpSpPr>
            <p:grpSpPr>
              <a:xfrm>
                <a:off x="15395286" y="21560928"/>
                <a:ext cx="2463469" cy="548067"/>
                <a:chOff x="15395286" y="21560928"/>
                <a:chExt cx="2463469" cy="548067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6087FB07-6018-4BEC-933C-4672A04D8EE3}"/>
                    </a:ext>
                  </a:extLst>
                </p:cNvPr>
                <p:cNvGrpSpPr/>
                <p:nvPr/>
              </p:nvGrpSpPr>
              <p:grpSpPr>
                <a:xfrm>
                  <a:off x="15395286" y="21690339"/>
                  <a:ext cx="359198" cy="294758"/>
                  <a:chOff x="15336688" y="21690339"/>
                  <a:chExt cx="417796" cy="29475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78F4645-DCC5-4285-8F59-4D671137BF1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690339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FF00F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ECF9039D-CBFA-4528-84BD-8F2716791D2F}"/>
                      </a:ext>
                    </a:extLst>
                  </p:cNvPr>
                  <p:cNvCxnSpPr/>
                  <p:nvPr/>
                </p:nvCxnSpPr>
                <p:spPr>
                  <a:xfrm>
                    <a:off x="15336688" y="21985097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00FF00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1C08760E-C205-4DF5-921D-F359FD080F6B}"/>
                    </a:ext>
                  </a:extLst>
                </p:cNvPr>
                <p:cNvSpPr txBox="1"/>
                <p:nvPr/>
              </p:nvSpPr>
              <p:spPr>
                <a:xfrm>
                  <a:off x="15782555" y="21560928"/>
                  <a:ext cx="2069604" cy="263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&lt;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&gt;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0ADAAC0-3012-431C-878E-E0A254B0258C}"/>
                    </a:ext>
                  </a:extLst>
                </p:cNvPr>
                <p:cNvSpPr txBox="1"/>
                <p:nvPr/>
              </p:nvSpPr>
              <p:spPr>
                <a:xfrm>
                  <a:off x="15789151" y="21845876"/>
                  <a:ext cx="2069604" cy="2631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z-score &gt; 0 [Corr</a:t>
                  </a:r>
                  <a:r>
                    <a:rPr lang="en-US" altLang="zh-CN" sz="1500" b="1" baseline="-25000" dirty="0">
                      <a:latin typeface="-apple-system"/>
                    </a:rPr>
                    <a:t>CRC  </a:t>
                  </a:r>
                  <a:r>
                    <a:rPr lang="en-US" altLang="zh-CN" sz="1500" b="1" dirty="0">
                      <a:latin typeface="-apple-system"/>
                    </a:rPr>
                    <a:t>&lt; Corr</a:t>
                  </a:r>
                  <a:r>
                    <a:rPr lang="en-US" altLang="zh-CN" sz="1500" b="1" baseline="-25000" dirty="0">
                      <a:latin typeface="-apple-system"/>
                    </a:rPr>
                    <a:t>Ctrl </a:t>
                  </a:r>
                  <a:r>
                    <a:rPr lang="en-US" altLang="zh-CN" sz="1500" b="1" dirty="0">
                      <a:latin typeface="-apple-system"/>
                    </a:rPr>
                    <a:t>]</a:t>
                  </a:r>
                  <a:endParaRPr lang="zh-CN" altLang="en-US" sz="1500" b="1" dirty="0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CF9DA859-7CAF-42D4-864B-17BEDC15BB9C}"/>
                  </a:ext>
                </a:extLst>
              </p:cNvPr>
              <p:cNvGrpSpPr/>
              <p:nvPr/>
            </p:nvGrpSpPr>
            <p:grpSpPr>
              <a:xfrm>
                <a:off x="15395286" y="22461028"/>
                <a:ext cx="2101642" cy="800854"/>
                <a:chOff x="6201584" y="16869594"/>
                <a:chExt cx="2535555" cy="983615"/>
              </a:xfrm>
            </p:grpSpPr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12DFD5C1-EFCB-49A4-ADDB-5D63FBD63BC6}"/>
                    </a:ext>
                  </a:extLst>
                </p:cNvPr>
                <p:cNvGrpSpPr/>
                <p:nvPr/>
              </p:nvGrpSpPr>
              <p:grpSpPr>
                <a:xfrm>
                  <a:off x="6201584" y="16869594"/>
                  <a:ext cx="2535555" cy="983615"/>
                  <a:chOff x="6201584" y="16988062"/>
                  <a:chExt cx="2535555" cy="983615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EF0C595B-8B3B-492C-A870-B5A32D5A5D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1584" y="17149644"/>
                    <a:ext cx="421509" cy="0"/>
                  </a:xfrm>
                  <a:prstGeom prst="line">
                    <a:avLst/>
                  </a:prstGeom>
                  <a:ln w="381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83941C03-F320-459F-97BC-7E3160D3D0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1584" y="17471235"/>
                    <a:ext cx="421510" cy="0"/>
                  </a:xfrm>
                  <a:prstGeom prst="line">
                    <a:avLst/>
                  </a:prstGeom>
                  <a:ln w="38100">
                    <a:solidFill>
                      <a:srgbClr val="7F7F7F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30C5F7E0-78B6-4745-93F2-0FF6B8BAEF43}"/>
                      </a:ext>
                    </a:extLst>
                  </p:cNvPr>
                  <p:cNvSpPr txBox="1"/>
                  <p:nvPr/>
                </p:nvSpPr>
                <p:spPr>
                  <a:xfrm>
                    <a:off x="6697170" y="16988062"/>
                    <a:ext cx="178292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dirty="0">
                        <a:latin typeface="-apple-system"/>
                      </a:rPr>
                      <a:t>External Correlation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1E08326-019C-4E72-A45A-93AAC17E4F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05815" y="17317252"/>
                    <a:ext cx="203132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dirty="0"/>
                      <a:t>Bacterial Correlation	</a:t>
                    </a:r>
                    <a:endParaRPr lang="zh-CN" altLang="en-US" sz="1500" b="1" dirty="0"/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CD6A9CF6-D447-4FB1-833E-A8588591D4A3}"/>
                      </a:ext>
                    </a:extLst>
                  </p:cNvPr>
                  <p:cNvSpPr txBox="1"/>
                  <p:nvPr/>
                </p:nvSpPr>
                <p:spPr>
                  <a:xfrm>
                    <a:off x="6698535" y="17648512"/>
                    <a:ext cx="1966052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500" b="1" dirty="0">
                        <a:latin typeface="-apple-system"/>
                      </a:rPr>
                      <a:t>Eukaryotic Correlation</a:t>
                    </a:r>
                    <a:endParaRPr lang="zh-CN" altLang="en-US" sz="1500" b="1" dirty="0"/>
                  </a:p>
                </p:txBody>
              </p:sp>
            </p:grp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6C929C79-FEE6-4EF0-BE83-142793AC6B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1584" y="17615887"/>
                  <a:ext cx="421510" cy="157441"/>
                </a:xfrm>
                <a:prstGeom prst="rect">
                  <a:avLst/>
                </a:prstGeom>
              </p:spPr>
            </p:pic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2E02AD8C-5A34-4CFE-8A26-A39DCC7DBEF7}"/>
                  </a:ext>
                </a:extLst>
              </p:cNvPr>
              <p:cNvGrpSpPr/>
              <p:nvPr/>
            </p:nvGrpSpPr>
            <p:grpSpPr>
              <a:xfrm>
                <a:off x="15405108" y="23577152"/>
                <a:ext cx="2196686" cy="1280743"/>
                <a:chOff x="15405108" y="23577152"/>
                <a:chExt cx="2196686" cy="1280743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E14B2279-7EBB-4D9D-BA92-00DC6D039093}"/>
                    </a:ext>
                  </a:extLst>
                </p:cNvPr>
                <p:cNvGrpSpPr/>
                <p:nvPr/>
              </p:nvGrpSpPr>
              <p:grpSpPr>
                <a:xfrm>
                  <a:off x="15405108" y="23732309"/>
                  <a:ext cx="349376" cy="972108"/>
                  <a:chOff x="15336688" y="23732309"/>
                  <a:chExt cx="417796" cy="97210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45D67EB3-5F2A-4334-8630-F35E856E2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336688" y="23732309"/>
                    <a:ext cx="417796" cy="0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01F839DC-9C19-4D04-A95F-19B73AD11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336688" y="24200361"/>
                    <a:ext cx="417796" cy="0"/>
                  </a:xfrm>
                  <a:prstGeom prst="line">
                    <a:avLst/>
                  </a:prstGeom>
                  <a:ln w="381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C0E0A632-E606-400F-A79D-ED200F3A11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336688" y="24704417"/>
                    <a:ext cx="407974" cy="0"/>
                  </a:xfrm>
                  <a:prstGeom prst="line">
                    <a:avLst/>
                  </a:prstGeom>
                  <a:ln w="76200">
                    <a:solidFill>
                      <a:srgbClr val="7F7F7F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727CFC20-53E3-48D9-B05F-AB3641B1101E}"/>
                    </a:ext>
                  </a:extLst>
                </p:cNvPr>
                <p:cNvSpPr txBox="1"/>
                <p:nvPr/>
              </p:nvSpPr>
              <p:spPr>
                <a:xfrm>
                  <a:off x="15846280" y="23577152"/>
                  <a:ext cx="1438920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Abs(z-score) </a:t>
                  </a:r>
                  <a:r>
                    <a:rPr lang="zh-CN" altLang="en-US" sz="1500" b="1" dirty="0">
                      <a:latin typeface="-apple-system"/>
                    </a:rPr>
                    <a:t>≤</a:t>
                  </a:r>
                  <a:r>
                    <a:rPr lang="en-US" altLang="zh-CN" sz="1500" b="1" dirty="0">
                      <a:latin typeface="-apple-system"/>
                    </a:rPr>
                    <a:t> 5</a:t>
                  </a:r>
                  <a:endParaRPr lang="zh-CN" altLang="en-US" sz="1500" b="1" dirty="0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3FA5592D-0271-4FBD-9332-3E55EA7D0390}"/>
                    </a:ext>
                  </a:extLst>
                </p:cNvPr>
                <p:cNvSpPr txBox="1"/>
                <p:nvPr/>
              </p:nvSpPr>
              <p:spPr>
                <a:xfrm>
                  <a:off x="15882349" y="24008242"/>
                  <a:ext cx="171944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5 </a:t>
                  </a:r>
                  <a:r>
                    <a:rPr lang="zh-CN" altLang="en-US" sz="1500" b="1" dirty="0">
                      <a:latin typeface="-apple-system"/>
                    </a:rPr>
                    <a:t>≤</a:t>
                  </a:r>
                  <a:r>
                    <a:rPr lang="en-US" altLang="zh-CN" sz="1500" b="1" dirty="0">
                      <a:latin typeface="-apple-system"/>
                    </a:rPr>
                    <a:t> Abs(z-score) &lt; 6</a:t>
                  </a:r>
                  <a:endParaRPr lang="zh-CN" altLang="en-US" sz="1500" b="1" dirty="0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89DA9AF-FF17-4B83-BF6F-D10C533EDDF7}"/>
                    </a:ext>
                  </a:extLst>
                </p:cNvPr>
                <p:cNvSpPr txBox="1"/>
                <p:nvPr/>
              </p:nvSpPr>
              <p:spPr>
                <a:xfrm>
                  <a:off x="15880339" y="24534730"/>
                  <a:ext cx="1482201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500" b="1" dirty="0">
                      <a:latin typeface="-apple-system"/>
                    </a:rPr>
                    <a:t>6 </a:t>
                  </a:r>
                  <a:r>
                    <a:rPr lang="zh-CN" altLang="en-US" sz="1500" b="1" dirty="0">
                      <a:latin typeface="-apple-system"/>
                    </a:rPr>
                    <a:t>≤</a:t>
                  </a:r>
                  <a:r>
                    <a:rPr lang="en-US" altLang="zh-CN" sz="1500" b="1" dirty="0">
                      <a:latin typeface="-apple-system"/>
                    </a:rPr>
                    <a:t> Abs(z-score) </a:t>
                  </a:r>
                  <a:endParaRPr lang="zh-CN" altLang="en-US" sz="15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635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2FDDC-4CDC-4132-9BE9-432D762D7B27}"/>
              </a:ext>
            </a:extLst>
          </p:cNvPr>
          <p:cNvSpPr txBox="1"/>
          <p:nvPr/>
        </p:nvSpPr>
        <p:spPr>
          <a:xfrm>
            <a:off x="5709829" y="426580"/>
            <a:ext cx="686834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Future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AA245-AF73-44E8-9E7E-A352ABE067C6}"/>
              </a:ext>
            </a:extLst>
          </p:cNvPr>
          <p:cNvSpPr txBox="1"/>
          <p:nvPr/>
        </p:nvSpPr>
        <p:spPr>
          <a:xfrm>
            <a:off x="1367136" y="1686720"/>
            <a:ext cx="15553728" cy="10730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For this project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Feature further analysis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rambellii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Aspergillus kawachii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Cell line co-culture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experiment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AEEC </a:t>
            </a:r>
            <a:r>
              <a:rPr lang="en-US" altLang="zh-CN" sz="3500" i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(Animal Experimentation Ethics Committee)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Animal License applying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APC</a:t>
            </a:r>
            <a:r>
              <a:rPr lang="en-US" altLang="zh-CN" sz="3500" b="1" baseline="30000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min+ </a:t>
            </a:r>
            <a:r>
              <a:rPr lang="en-US" altLang="zh-CN" sz="3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model validation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500" b="1" dirty="0">
              <a:solidFill>
                <a:srgbClr val="4F4F4F"/>
              </a:solidFill>
              <a:latin typeface="-apple-system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Another project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</a:t>
            </a:r>
            <a:r>
              <a:rPr lang="en-US" altLang="zh-CN" sz="4000" b="1" dirty="0" err="1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Lixia’s</a:t>
            </a:r>
            <a:r>
              <a:rPr lang="en-US" altLang="zh-CN" sz="4000" b="1" dirty="0">
                <a:solidFill>
                  <a:srgbClr val="4F4F4F"/>
                </a:solidFill>
                <a:latin typeface="-apple-system"/>
                <a:ea typeface="等线" panose="02010600030101010101" pitchFamily="2" charset="-122"/>
              </a:rPr>
              <a:t> Multifocal-HCC project </a:t>
            </a:r>
          </a:p>
        </p:txBody>
      </p:sp>
    </p:spTree>
    <p:extLst>
      <p:ext uri="{BB962C8B-B14F-4D97-AF65-F5344CB8AC3E}">
        <p14:creationId xmlns:p14="http://schemas.microsoft.com/office/powerpoint/2010/main" val="166623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A7442-7AAE-46E0-B602-9EAA88D6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" y="0"/>
            <a:ext cx="18288000" cy="78276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43FD3C4-953F-4B26-B99B-C7E24836B3D7}"/>
              </a:ext>
            </a:extLst>
          </p:cNvPr>
          <p:cNvGrpSpPr/>
          <p:nvPr/>
        </p:nvGrpSpPr>
        <p:grpSpPr>
          <a:xfrm>
            <a:off x="9432032" y="1883289"/>
            <a:ext cx="3852428" cy="830997"/>
            <a:chOff x="9432032" y="1883289"/>
            <a:chExt cx="3852428" cy="83099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52308B2-4BC6-4FA0-B00D-A1EDFF0F2265}"/>
                </a:ext>
              </a:extLst>
            </p:cNvPr>
            <p:cNvCxnSpPr/>
            <p:nvPr/>
          </p:nvCxnSpPr>
          <p:spPr>
            <a:xfrm>
              <a:off x="9432032" y="2298788"/>
              <a:ext cx="3852428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4CF2A6-7F90-4A16-A2D0-26E26BF3B044}"/>
                </a:ext>
              </a:extLst>
            </p:cNvPr>
            <p:cNvSpPr txBox="1"/>
            <p:nvPr/>
          </p:nvSpPr>
          <p:spPr>
            <a:xfrm>
              <a:off x="10872192" y="1883289"/>
              <a:ext cx="2273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030A0"/>
                  </a:solidFill>
                </a:rPr>
                <a:t>High-abundance</a:t>
              </a:r>
            </a:p>
            <a:p>
              <a:pPr algn="ctr"/>
              <a:r>
                <a:rPr lang="en-US" altLang="zh-CN" sz="2400" b="1" dirty="0">
                  <a:solidFill>
                    <a:srgbClr val="7030A0"/>
                  </a:solidFill>
                </a:rPr>
                <a:t> Group</a:t>
              </a:r>
              <a:endParaRPr lang="zh-CN" altLang="en-US" sz="24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2227CA-7922-4BDC-BE57-45CF9E5B6DAF}"/>
              </a:ext>
            </a:extLst>
          </p:cNvPr>
          <p:cNvGrpSpPr/>
          <p:nvPr/>
        </p:nvGrpSpPr>
        <p:grpSpPr>
          <a:xfrm>
            <a:off x="5507596" y="138548"/>
            <a:ext cx="3852428" cy="830997"/>
            <a:chOff x="5507596" y="606600"/>
            <a:chExt cx="3852428" cy="83099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0873C1B-9A42-4B7E-B5A2-18EE2132E609}"/>
                </a:ext>
              </a:extLst>
            </p:cNvPr>
            <p:cNvCxnSpPr/>
            <p:nvPr/>
          </p:nvCxnSpPr>
          <p:spPr>
            <a:xfrm>
              <a:off x="5507596" y="1022099"/>
              <a:ext cx="3852428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C548A-5BB6-4934-9937-7A26F511FB5C}"/>
                </a:ext>
              </a:extLst>
            </p:cNvPr>
            <p:cNvSpPr txBox="1"/>
            <p:nvPr/>
          </p:nvSpPr>
          <p:spPr>
            <a:xfrm>
              <a:off x="5713975" y="606600"/>
              <a:ext cx="22166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</a:rPr>
                <a:t>Low-abundance</a:t>
              </a:r>
            </a:p>
            <a:p>
              <a:pPr algn="ctr"/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</a:rPr>
                <a:t> Group</a:t>
              </a:r>
              <a:endParaRPr lang="zh-CN" altLang="en-US" sz="24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66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55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ire&#10;&#10;Description automatically generated">
            <a:extLst>
              <a:ext uri="{FF2B5EF4-FFF2-40B4-BE49-F238E27FC236}">
                <a16:creationId xmlns:a16="http://schemas.microsoft.com/office/drawing/2014/main" id="{2D8CB7F7-73D8-4256-8181-8E3CA6045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632"/>
            <a:ext cx="18288000" cy="8467511"/>
          </a:xfrm>
          <a:prstGeom prst="rect">
            <a:avLst/>
          </a:prstGeom>
        </p:spPr>
      </p:pic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87038AC8-249E-4E21-8A8D-F00D6F203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" y="9175552"/>
            <a:ext cx="18288000" cy="103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5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6"/>
        </a:lnRef>
        <a:fillRef idx="0">
          <a:schemeClr val="accent6"/>
        </a:fillRef>
        <a:effectRef idx="1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35692</TotalTime>
  <Words>5717</Words>
  <Application>Microsoft Office PowerPoint</Application>
  <PresentationFormat>Custom</PresentationFormat>
  <Paragraphs>2068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-apple-system</vt:lpstr>
      <vt:lpstr>ArialMT</vt:lpstr>
      <vt:lpstr>BlinkMacSystemFont</vt:lpstr>
      <vt:lpstr>DengXian</vt:lpstr>
      <vt:lpstr>Google Sans</vt:lpstr>
      <vt:lpstr>Arial</vt:lpstr>
      <vt:lpstr>Bahnschrift Condensed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Yufeng Lin</dc:creator>
  <cp:lastModifiedBy>LIN, Yufeng</cp:lastModifiedBy>
  <cp:revision>151</cp:revision>
  <dcterms:created xsi:type="dcterms:W3CDTF">2021-06-17T09:08:51Z</dcterms:created>
  <dcterms:modified xsi:type="dcterms:W3CDTF">2021-08-16T01:56:57Z</dcterms:modified>
</cp:coreProperties>
</file>